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Lst>
  <p:sldSz cy="6858000" cx="9144000"/>
  <p:notesSz cx="6858000" cy="9144000"/>
  <p:embeddedFontLst>
    <p:embeddedFont>
      <p:font typeface="Caveat"/>
      <p:regular r:id="rId13"/>
      <p:bold r:id="rId14"/>
    </p:embeddedFont>
    <p:embeddedFont>
      <p:font typeface="Montserrat"/>
      <p:regular r:id="rId15"/>
      <p:bold r:id="rId16"/>
      <p:italic r:id="rId17"/>
      <p:boldItalic r:id="rId18"/>
    </p:embeddedFont>
    <p:embeddedFont>
      <p:font typeface="Tahoma"/>
      <p:regular r:id="rId19"/>
      <p:bold r:id="rId20"/>
    </p:embeddedFont>
    <p:embeddedFont>
      <p:font typeface="Arial Black"/>
      <p:regular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15:clr>
            <a:srgbClr val="A4A3A4"/>
          </p15:clr>
        </p15:guide>
      </p15:sldGuideLst>
    </p:ext>
    <p:ext uri="GoogleSlidesCustomDataVersion2">
      <go:slidesCustomData xmlns:go="http://customooxmlschemas.google.com/" r:id="rId22" roundtripDataSignature="AMtx7mhrVtVnuT6c/8sFKqAp1hjnExErm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Tahoma-bold.fntdata"/><Relationship Id="rId11" Type="http://schemas.openxmlformats.org/officeDocument/2006/relationships/slide" Target="slides/slide6.xml"/><Relationship Id="rId22" Type="http://customschemas.google.com/relationships/presentationmetadata" Target="metadata"/><Relationship Id="rId10" Type="http://schemas.openxmlformats.org/officeDocument/2006/relationships/slide" Target="slides/slide5.xml"/><Relationship Id="rId21" Type="http://schemas.openxmlformats.org/officeDocument/2006/relationships/font" Target="fonts/ArialBlack-regular.fntdata"/><Relationship Id="rId13" Type="http://schemas.openxmlformats.org/officeDocument/2006/relationships/font" Target="fonts/Caveat-regular.fntdata"/><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Montserrat-regular.fntdata"/><Relationship Id="rId14" Type="http://schemas.openxmlformats.org/officeDocument/2006/relationships/font" Target="fonts/Caveat-bold.fntdata"/><Relationship Id="rId17" Type="http://schemas.openxmlformats.org/officeDocument/2006/relationships/font" Target="fonts/Montserrat-italic.fntdata"/><Relationship Id="rId16" Type="http://schemas.openxmlformats.org/officeDocument/2006/relationships/font" Target="fonts/Montserrat-bold.fntdata"/><Relationship Id="rId5" Type="http://schemas.openxmlformats.org/officeDocument/2006/relationships/notesMaster" Target="notesMasters/notesMaster1.xml"/><Relationship Id="rId19" Type="http://schemas.openxmlformats.org/officeDocument/2006/relationships/font" Target="fonts/Tahoma-regular.fntdata"/><Relationship Id="rId6" Type="http://schemas.openxmlformats.org/officeDocument/2006/relationships/slide" Target="slides/slide1.xml"/><Relationship Id="rId18" Type="http://schemas.openxmlformats.org/officeDocument/2006/relationships/font" Target="fonts/Montserrat-bold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0aea0b7cc5_0_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86" name="Google Shape;86;g30aea0b7cc5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87" name="Google Shape;87;g30aea0b7cc5_0_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8c8b264672_0_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08" name="Google Shape;108;g38c8b264672_0_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9" name="Google Shape;109;g38c8b264672_0_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3030594ba91_0_4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39" name="Google Shape;139;g3030594ba91_0_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0" name="Google Shape;140;g3030594ba91_0_4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030594ba91_0_2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56" name="Google Shape;156;g3030594ba91_0_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7" name="Google Shape;157;g3030594ba91_0_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3030594ba91_0_14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73" name="Google Shape;173;g3030594ba91_0_1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4" name="Google Shape;174;g3030594ba91_0_14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39bc287157b_0_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90" name="Google Shape;190;g39bc287157b_0_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1" name="Google Shape;191;g39bc287157b_0_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3030594ba91_0_17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207" name="Google Shape;207;g3030594ba91_0_17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8" name="Google Shape;208;g3030594ba91_0_17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8"/>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6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7" name="Google Shape;17;p8"/>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Autofit/>
          </a:bodyPr>
          <a:lstStyle>
            <a:lvl1pPr lvl="0" algn="ctr">
              <a:lnSpc>
                <a:spcPct val="100000"/>
              </a:lnSpc>
              <a:spcBef>
                <a:spcPts val="480"/>
              </a:spcBef>
              <a:spcAft>
                <a:spcPts val="0"/>
              </a:spcAft>
              <a:buClr>
                <a:schemeClr val="dk1"/>
              </a:buClr>
              <a:buSzPts val="2400"/>
              <a:buFont typeface="Arial"/>
              <a:buNone/>
              <a:defRPr sz="2400"/>
            </a:lvl1pPr>
            <a:lvl2pPr lvl="1" algn="ctr">
              <a:lnSpc>
                <a:spcPct val="100000"/>
              </a:lnSpc>
              <a:spcBef>
                <a:spcPts val="400"/>
              </a:spcBef>
              <a:spcAft>
                <a:spcPts val="0"/>
              </a:spcAft>
              <a:buClr>
                <a:schemeClr val="dk1"/>
              </a:buClr>
              <a:buSzPts val="2000"/>
              <a:buFont typeface="Arial"/>
              <a:buNone/>
              <a:defRPr sz="2000"/>
            </a:lvl2pPr>
            <a:lvl3pPr lvl="2" algn="ctr">
              <a:lnSpc>
                <a:spcPct val="100000"/>
              </a:lnSpc>
              <a:spcBef>
                <a:spcPts val="360"/>
              </a:spcBef>
              <a:spcAft>
                <a:spcPts val="0"/>
              </a:spcAft>
              <a:buClr>
                <a:schemeClr val="dk1"/>
              </a:buClr>
              <a:buSzPts val="1800"/>
              <a:buFont typeface="Arial"/>
              <a:buNone/>
              <a:defRPr sz="1800"/>
            </a:lvl3pPr>
            <a:lvl4pPr lvl="3" algn="ctr">
              <a:lnSpc>
                <a:spcPct val="100000"/>
              </a:lnSpc>
              <a:spcBef>
                <a:spcPts val="320"/>
              </a:spcBef>
              <a:spcAft>
                <a:spcPts val="0"/>
              </a:spcAft>
              <a:buClr>
                <a:schemeClr val="dk1"/>
              </a:buClr>
              <a:buSzPts val="1600"/>
              <a:buFont typeface="Arial"/>
              <a:buNone/>
              <a:defRPr sz="1600"/>
            </a:lvl4pPr>
            <a:lvl5pPr lvl="4" algn="ctr">
              <a:lnSpc>
                <a:spcPct val="100000"/>
              </a:lnSpc>
              <a:spcBef>
                <a:spcPts val="320"/>
              </a:spcBef>
              <a:spcAft>
                <a:spcPts val="0"/>
              </a:spcAft>
              <a:buClr>
                <a:schemeClr val="dk1"/>
              </a:buClr>
              <a:buSzPts val="1600"/>
              <a:buFont typeface="Arial"/>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8"/>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8"/>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9"/>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3" name="Google Shape;23;p9"/>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9"/>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9"/>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0"/>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6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9" name="Google Shape;29;p10"/>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sz="2400"/>
            </a:lvl1pPr>
            <a:lvl2pPr indent="-228600" lvl="1" marL="914400" algn="l">
              <a:lnSpc>
                <a:spcPct val="100000"/>
              </a:lnSpc>
              <a:spcBef>
                <a:spcPts val="400"/>
              </a:spcBef>
              <a:spcAft>
                <a:spcPts val="0"/>
              </a:spcAft>
              <a:buClr>
                <a:schemeClr val="dk1"/>
              </a:buClr>
              <a:buSzPts val="2000"/>
              <a:buFont typeface="Arial"/>
              <a:buNone/>
              <a:defRPr sz="2000"/>
            </a:lvl2pPr>
            <a:lvl3pPr indent="-228600" lvl="2" marL="1371600" algn="l">
              <a:lnSpc>
                <a:spcPct val="100000"/>
              </a:lnSpc>
              <a:spcBef>
                <a:spcPts val="360"/>
              </a:spcBef>
              <a:spcAft>
                <a:spcPts val="0"/>
              </a:spcAft>
              <a:buClr>
                <a:schemeClr val="dk1"/>
              </a:buClr>
              <a:buSzPts val="1800"/>
              <a:buFont typeface="Arial"/>
              <a:buNone/>
              <a:defRPr sz="1800"/>
            </a:lvl3pPr>
            <a:lvl4pPr indent="-228600" lvl="3" marL="1828800" algn="l">
              <a:lnSpc>
                <a:spcPct val="100000"/>
              </a:lnSpc>
              <a:spcBef>
                <a:spcPts val="320"/>
              </a:spcBef>
              <a:spcAft>
                <a:spcPts val="0"/>
              </a:spcAft>
              <a:buClr>
                <a:schemeClr val="dk1"/>
              </a:buClr>
              <a:buSzPts val="1600"/>
              <a:buFont typeface="Arial"/>
              <a:buNone/>
              <a:defRPr sz="1600"/>
            </a:lvl4pPr>
            <a:lvl5pPr indent="-228600" lvl="4" marL="2286000" algn="l">
              <a:lnSpc>
                <a:spcPct val="100000"/>
              </a:lnSpc>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30" name="Google Shape;30;p10"/>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0"/>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1"/>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5" name="Google Shape;35;p11"/>
          <p:cNvSpPr txBox="1"/>
          <p:nvPr>
            <p:ph idx="1" type="body"/>
          </p:nvPr>
        </p:nvSpPr>
        <p:spPr>
          <a:xfrm>
            <a:off x="685800" y="1981200"/>
            <a:ext cx="3810000" cy="4114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11"/>
          <p:cNvSpPr txBox="1"/>
          <p:nvPr>
            <p:ph idx="2" type="body"/>
          </p:nvPr>
        </p:nvSpPr>
        <p:spPr>
          <a:xfrm>
            <a:off x="4648200" y="1981200"/>
            <a:ext cx="3810000" cy="4114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11"/>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1"/>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2"/>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2" name="Google Shape;42;p12"/>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12"/>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12"/>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12"/>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12"/>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3"/>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1" name="Google Shape;51;p13"/>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3"/>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14"/>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4"/>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15"/>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0" name="Google Shape;60;p15"/>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Font typeface="Arial"/>
              <a:buChar char="•"/>
              <a:defRPr sz="3200"/>
            </a:lvl1pPr>
            <a:lvl2pPr indent="-406400" lvl="1" marL="914400" algn="l">
              <a:lnSpc>
                <a:spcPct val="100000"/>
              </a:lnSpc>
              <a:spcBef>
                <a:spcPts val="560"/>
              </a:spcBef>
              <a:spcAft>
                <a:spcPts val="0"/>
              </a:spcAft>
              <a:buClr>
                <a:schemeClr val="dk1"/>
              </a:buClr>
              <a:buSzPts val="2800"/>
              <a:buFont typeface="Arial"/>
              <a:buChar char="–"/>
              <a:defRPr sz="2800"/>
            </a:lvl2pPr>
            <a:lvl3pPr indent="-381000" lvl="2" marL="1371600" algn="l">
              <a:lnSpc>
                <a:spcPct val="100000"/>
              </a:lnSpc>
              <a:spcBef>
                <a:spcPts val="480"/>
              </a:spcBef>
              <a:spcAft>
                <a:spcPts val="0"/>
              </a:spcAft>
              <a:buClr>
                <a:schemeClr val="dk1"/>
              </a:buClr>
              <a:buSzPts val="2400"/>
              <a:buFont typeface="Arial"/>
              <a:buChar char="•"/>
              <a:defRPr sz="2400"/>
            </a:lvl3pPr>
            <a:lvl4pPr indent="-355600" lvl="3" marL="1828800" algn="l">
              <a:lnSpc>
                <a:spcPct val="100000"/>
              </a:lnSpc>
              <a:spcBef>
                <a:spcPts val="400"/>
              </a:spcBef>
              <a:spcAft>
                <a:spcPts val="0"/>
              </a:spcAft>
              <a:buClr>
                <a:schemeClr val="dk1"/>
              </a:buClr>
              <a:buSzPts val="2000"/>
              <a:buFont typeface="Arial"/>
              <a:buChar char="–"/>
              <a:defRPr sz="2000"/>
            </a:lvl4pPr>
            <a:lvl5pPr indent="-355600" lvl="4" marL="2286000" algn="l">
              <a:lnSpc>
                <a:spcPct val="100000"/>
              </a:lnSpc>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15"/>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320"/>
              </a:spcBef>
              <a:spcAft>
                <a:spcPts val="0"/>
              </a:spcAft>
              <a:buClr>
                <a:schemeClr val="dk1"/>
              </a:buClr>
              <a:buSzPts val="1600"/>
              <a:buFont typeface="Arial"/>
              <a:buNone/>
              <a:defRPr sz="1600"/>
            </a:lvl1pPr>
            <a:lvl2pPr indent="-228600" lvl="1" marL="914400" algn="l">
              <a:lnSpc>
                <a:spcPct val="100000"/>
              </a:lnSpc>
              <a:spcBef>
                <a:spcPts val="280"/>
              </a:spcBef>
              <a:spcAft>
                <a:spcPts val="0"/>
              </a:spcAft>
              <a:buClr>
                <a:schemeClr val="dk1"/>
              </a:buClr>
              <a:buSzPts val="1400"/>
              <a:buFont typeface="Arial"/>
              <a:buNone/>
              <a:defRPr sz="1400"/>
            </a:lvl2pPr>
            <a:lvl3pPr indent="-228600" lvl="2" marL="1371600" algn="l">
              <a:lnSpc>
                <a:spcPct val="100000"/>
              </a:lnSpc>
              <a:spcBef>
                <a:spcPts val="240"/>
              </a:spcBef>
              <a:spcAft>
                <a:spcPts val="0"/>
              </a:spcAft>
              <a:buClr>
                <a:schemeClr val="dk1"/>
              </a:buClr>
              <a:buSzPts val="1200"/>
              <a:buFont typeface="Arial"/>
              <a:buNone/>
              <a:defRPr sz="1200"/>
            </a:lvl3pPr>
            <a:lvl4pPr indent="-228600" lvl="3" marL="1828800" algn="l">
              <a:lnSpc>
                <a:spcPct val="100000"/>
              </a:lnSpc>
              <a:spcBef>
                <a:spcPts val="200"/>
              </a:spcBef>
              <a:spcAft>
                <a:spcPts val="0"/>
              </a:spcAft>
              <a:buClr>
                <a:schemeClr val="dk1"/>
              </a:buClr>
              <a:buSzPts val="1000"/>
              <a:buFont typeface="Arial"/>
              <a:buNone/>
              <a:defRPr sz="1000"/>
            </a:lvl4pPr>
            <a:lvl5pPr indent="-228600" lvl="4" marL="2286000" algn="l">
              <a:lnSpc>
                <a:spcPct val="100000"/>
              </a:lnSpc>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15"/>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5"/>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6"/>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7" name="Google Shape;67;p16"/>
          <p:cNvSpPr/>
          <p:nvPr>
            <p:ph idx="2" type="pic"/>
          </p:nvPr>
        </p:nvSpPr>
        <p:spPr>
          <a:xfrm>
            <a:off x="3887788" y="987425"/>
            <a:ext cx="4629150" cy="4873625"/>
          </a:xfrm>
          <a:prstGeom prst="rect">
            <a:avLst/>
          </a:prstGeom>
          <a:noFill/>
          <a:ln>
            <a:noFill/>
          </a:ln>
        </p:spPr>
      </p:sp>
      <p:sp>
        <p:nvSpPr>
          <p:cNvPr id="68" name="Google Shape;68;p16"/>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320"/>
              </a:spcBef>
              <a:spcAft>
                <a:spcPts val="0"/>
              </a:spcAft>
              <a:buClr>
                <a:schemeClr val="dk1"/>
              </a:buClr>
              <a:buSzPts val="1600"/>
              <a:buFont typeface="Arial"/>
              <a:buNone/>
              <a:defRPr sz="1600"/>
            </a:lvl1pPr>
            <a:lvl2pPr indent="-228600" lvl="1" marL="914400" algn="l">
              <a:lnSpc>
                <a:spcPct val="100000"/>
              </a:lnSpc>
              <a:spcBef>
                <a:spcPts val="280"/>
              </a:spcBef>
              <a:spcAft>
                <a:spcPts val="0"/>
              </a:spcAft>
              <a:buClr>
                <a:schemeClr val="dk1"/>
              </a:buClr>
              <a:buSzPts val="1400"/>
              <a:buFont typeface="Arial"/>
              <a:buNone/>
              <a:defRPr sz="1400"/>
            </a:lvl2pPr>
            <a:lvl3pPr indent="-228600" lvl="2" marL="1371600" algn="l">
              <a:lnSpc>
                <a:spcPct val="100000"/>
              </a:lnSpc>
              <a:spcBef>
                <a:spcPts val="240"/>
              </a:spcBef>
              <a:spcAft>
                <a:spcPts val="0"/>
              </a:spcAft>
              <a:buClr>
                <a:schemeClr val="dk1"/>
              </a:buClr>
              <a:buSzPts val="1200"/>
              <a:buFont typeface="Arial"/>
              <a:buNone/>
              <a:defRPr sz="1200"/>
            </a:lvl3pPr>
            <a:lvl4pPr indent="-228600" lvl="3" marL="1828800" algn="l">
              <a:lnSpc>
                <a:spcPct val="100000"/>
              </a:lnSpc>
              <a:spcBef>
                <a:spcPts val="200"/>
              </a:spcBef>
              <a:spcAft>
                <a:spcPts val="0"/>
              </a:spcAft>
              <a:buClr>
                <a:schemeClr val="dk1"/>
              </a:buClr>
              <a:buSzPts val="1000"/>
              <a:buFont typeface="Arial"/>
              <a:buNone/>
              <a:defRPr sz="1000"/>
            </a:lvl4pPr>
            <a:lvl5pPr indent="-228600" lvl="4" marL="2286000" algn="l">
              <a:lnSpc>
                <a:spcPct val="100000"/>
              </a:lnSpc>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6"/>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6"/>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6"/>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7"/>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4" name="Google Shape;74;p17"/>
          <p:cNvSpPr txBox="1"/>
          <p:nvPr>
            <p:ph idx="1" type="body"/>
          </p:nvPr>
        </p:nvSpPr>
        <p:spPr>
          <a:xfrm rot="5400000">
            <a:off x="2514600" y="152400"/>
            <a:ext cx="4114800" cy="77724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7"/>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7"/>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7"/>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8"/>
          <p:cNvSpPr txBox="1"/>
          <p:nvPr>
            <p:ph type="title"/>
          </p:nvPr>
        </p:nvSpPr>
        <p:spPr>
          <a:xfrm rot="5400000">
            <a:off x="4743450" y="2381250"/>
            <a:ext cx="5486400" cy="1943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0" name="Google Shape;80;p18"/>
          <p:cNvSpPr txBox="1"/>
          <p:nvPr>
            <p:ph idx="1" type="body"/>
          </p:nvPr>
        </p:nvSpPr>
        <p:spPr>
          <a:xfrm rot="5400000">
            <a:off x="781050" y="514350"/>
            <a:ext cx="5486400" cy="56769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8"/>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8"/>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7"/>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11" name="Google Shape;11;p7"/>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7"/>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9pPr>
          </a:lstStyle>
          <a:p/>
        </p:txBody>
      </p:sp>
      <p:sp>
        <p:nvSpPr>
          <p:cNvPr id="13" name="Google Shape;13;p7"/>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a:ea typeface="Times"/>
                <a:cs typeface="Times"/>
                <a:sym typeface="Times"/>
              </a:defRPr>
            </a:lvl9pPr>
          </a:lstStyle>
          <a:p/>
        </p:txBody>
      </p:sp>
      <p:sp>
        <p:nvSpPr>
          <p:cNvPr id="14" name="Google Shape;14;p7"/>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18.png"/><Relationship Id="rId5" Type="http://schemas.openxmlformats.org/officeDocument/2006/relationships/image" Target="../media/image13.png"/><Relationship Id="rId6" Type="http://schemas.openxmlformats.org/officeDocument/2006/relationships/image" Target="../media/image19.png"/></Relationships>
</file>

<file path=ppt/slides/_rels/slide2.xml.rels><?xml version="1.0" encoding="UTF-8" standalone="yes"?><Relationships xmlns="http://schemas.openxmlformats.org/package/2006/relationships"><Relationship Id="rId11" Type="http://schemas.openxmlformats.org/officeDocument/2006/relationships/image" Target="../media/image4.png"/><Relationship Id="rId10" Type="http://schemas.openxmlformats.org/officeDocument/2006/relationships/image" Target="../media/image3.png"/><Relationship Id="rId13" Type="http://schemas.openxmlformats.org/officeDocument/2006/relationships/image" Target="../media/image22.png"/><Relationship Id="rId12"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0.png"/><Relationship Id="rId4" Type="http://schemas.openxmlformats.org/officeDocument/2006/relationships/image" Target="../media/image24.png"/><Relationship Id="rId9" Type="http://schemas.openxmlformats.org/officeDocument/2006/relationships/image" Target="../media/image5.png"/><Relationship Id="rId5" Type="http://schemas.openxmlformats.org/officeDocument/2006/relationships/image" Target="../media/image2.png"/><Relationship Id="rId6" Type="http://schemas.openxmlformats.org/officeDocument/2006/relationships/image" Target="../media/image23.jpg"/><Relationship Id="rId7" Type="http://schemas.openxmlformats.org/officeDocument/2006/relationships/image" Target="../media/image6.png"/><Relationship Id="rId8" Type="http://schemas.openxmlformats.org/officeDocument/2006/relationships/image" Target="../media/image1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0.png"/><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0.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0.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4.png"/><Relationship Id="rId7" Type="http://schemas.openxmlformats.org/officeDocument/2006/relationships/image" Target="../media/image16.png"/><Relationship Id="rId8"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descr="newspaper3" id="89" name="Google Shape;89;g30aea0b7cc5_0_1"/>
          <p:cNvPicPr preferRelativeResize="0"/>
          <p:nvPr/>
        </p:nvPicPr>
        <p:blipFill rotWithShape="1">
          <a:blip r:embed="rId3">
            <a:alphaModFix/>
          </a:blip>
          <a:srcRect b="0" l="0" r="0" t="0"/>
          <a:stretch/>
        </p:blipFill>
        <p:spPr>
          <a:xfrm>
            <a:off x="-20637" y="-315849"/>
            <a:ext cx="9185274" cy="7155075"/>
          </a:xfrm>
          <a:prstGeom prst="rect">
            <a:avLst/>
          </a:prstGeom>
          <a:noFill/>
          <a:ln>
            <a:noFill/>
          </a:ln>
        </p:spPr>
      </p:pic>
      <p:sp>
        <p:nvSpPr>
          <p:cNvPr id="90" name="Google Shape;90;g30aea0b7cc5_0_1"/>
          <p:cNvSpPr txBox="1"/>
          <p:nvPr/>
        </p:nvSpPr>
        <p:spPr>
          <a:xfrm>
            <a:off x="147800" y="2326125"/>
            <a:ext cx="58560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91" name="Google Shape;91;g30aea0b7cc5_0_1"/>
          <p:cNvSpPr txBox="1"/>
          <p:nvPr/>
        </p:nvSpPr>
        <p:spPr>
          <a:xfrm>
            <a:off x="4572000" y="3429000"/>
            <a:ext cx="21336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600"/>
              </a:spcBef>
              <a:spcAft>
                <a:spcPts val="0"/>
              </a:spcAft>
              <a:buClr>
                <a:srgbClr val="000000"/>
              </a:buClr>
              <a:buSzPts val="2400"/>
              <a:buFont typeface="Arial"/>
              <a:buNone/>
            </a:pPr>
            <a:r>
              <a:t/>
            </a:r>
            <a:endParaRPr b="1" i="0" sz="2400" u="none" cap="none" strike="noStrike">
              <a:solidFill>
                <a:srgbClr val="4383B4"/>
              </a:solidFill>
              <a:latin typeface="Arial"/>
              <a:ea typeface="Arial"/>
              <a:cs typeface="Arial"/>
              <a:sym typeface="Arial"/>
            </a:endParaRPr>
          </a:p>
        </p:txBody>
      </p:sp>
      <p:sp>
        <p:nvSpPr>
          <p:cNvPr id="92" name="Google Shape;92;g30aea0b7cc5_0_1"/>
          <p:cNvSpPr txBox="1"/>
          <p:nvPr/>
        </p:nvSpPr>
        <p:spPr>
          <a:xfrm>
            <a:off x="6705600" y="3505200"/>
            <a:ext cx="2133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600"/>
              </a:spcBef>
              <a:spcAft>
                <a:spcPts val="0"/>
              </a:spcAft>
              <a:buClr>
                <a:srgbClr val="000000"/>
              </a:buClr>
              <a:buSzPts val="1200"/>
              <a:buFont typeface="Arial"/>
              <a:buNone/>
            </a:pPr>
            <a:r>
              <a:t/>
            </a:r>
            <a:endParaRPr b="0" i="0" sz="1200" u="none" cap="none" strike="noStrike">
              <a:solidFill>
                <a:srgbClr val="4C4C4C"/>
              </a:solidFill>
              <a:latin typeface="Times"/>
              <a:ea typeface="Times"/>
              <a:cs typeface="Times"/>
              <a:sym typeface="Times"/>
            </a:endParaRPr>
          </a:p>
        </p:txBody>
      </p:sp>
      <p:sp>
        <p:nvSpPr>
          <p:cNvPr id="93" name="Google Shape;93;g30aea0b7cc5_0_1"/>
          <p:cNvSpPr txBox="1"/>
          <p:nvPr/>
        </p:nvSpPr>
        <p:spPr>
          <a:xfrm>
            <a:off x="225225" y="494188"/>
            <a:ext cx="6156000" cy="1400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8500"/>
              <a:buFont typeface="Arial"/>
              <a:buNone/>
            </a:pPr>
            <a:r>
              <a:rPr b="1" i="0" lang="en-US" sz="8500" u="none" cap="none" strike="noStrike">
                <a:solidFill>
                  <a:schemeClr val="lt1"/>
                </a:solidFill>
                <a:latin typeface="Tahoma"/>
                <a:ea typeface="Tahoma"/>
                <a:cs typeface="Tahoma"/>
                <a:sym typeface="Tahoma"/>
              </a:rPr>
              <a:t>Park Life</a:t>
            </a:r>
            <a:endParaRPr b="1" i="0" sz="8500" u="none" cap="none" strike="noStrike">
              <a:solidFill>
                <a:schemeClr val="lt1"/>
              </a:solidFill>
              <a:latin typeface="Tahoma"/>
              <a:ea typeface="Tahoma"/>
              <a:cs typeface="Tahoma"/>
              <a:sym typeface="Tahoma"/>
            </a:endParaRPr>
          </a:p>
        </p:txBody>
      </p:sp>
      <p:pic>
        <p:nvPicPr>
          <p:cNvPr id="94" name="Google Shape;94;g30aea0b7cc5_0_1"/>
          <p:cNvPicPr preferRelativeResize="0"/>
          <p:nvPr/>
        </p:nvPicPr>
        <p:blipFill rotWithShape="1">
          <a:blip r:embed="rId4">
            <a:alphaModFix/>
          </a:blip>
          <a:srcRect b="0" l="0" r="0" t="0"/>
          <a:stretch/>
        </p:blipFill>
        <p:spPr>
          <a:xfrm>
            <a:off x="6510350" y="97975"/>
            <a:ext cx="1882725" cy="1882725"/>
          </a:xfrm>
          <a:prstGeom prst="rect">
            <a:avLst/>
          </a:prstGeom>
          <a:noFill/>
          <a:ln cap="flat" cmpd="sng" w="19050">
            <a:solidFill>
              <a:schemeClr val="dk2"/>
            </a:solidFill>
            <a:prstDash val="solid"/>
            <a:round/>
            <a:headEnd len="sm" w="sm" type="none"/>
            <a:tailEnd len="sm" w="sm" type="none"/>
          </a:ln>
        </p:spPr>
      </p:pic>
      <p:sp>
        <p:nvSpPr>
          <p:cNvPr id="95" name="Google Shape;95;g30aea0b7cc5_0_1"/>
          <p:cNvSpPr txBox="1"/>
          <p:nvPr/>
        </p:nvSpPr>
        <p:spPr>
          <a:xfrm>
            <a:off x="2728700" y="2915975"/>
            <a:ext cx="6080100" cy="276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lang="en-US">
                <a:latin typeface="Arial Black"/>
                <a:ea typeface="Arial Black"/>
                <a:cs typeface="Arial Black"/>
                <a:sym typeface="Arial Black"/>
              </a:rPr>
              <a:t>	A spooktacular time at Thorpe Park</a:t>
            </a:r>
            <a:endParaRPr b="0" i="0" sz="1400" u="none" cap="none" strike="noStrike">
              <a:solidFill>
                <a:srgbClr val="000000"/>
              </a:solidFill>
              <a:latin typeface="Arial Black"/>
              <a:ea typeface="Arial Black"/>
              <a:cs typeface="Arial Black"/>
              <a:sym typeface="Arial Black"/>
            </a:endParaRPr>
          </a:p>
        </p:txBody>
      </p:sp>
      <p:sp>
        <p:nvSpPr>
          <p:cNvPr id="96" name="Google Shape;96;g30aea0b7cc5_0_1"/>
          <p:cNvSpPr txBox="1"/>
          <p:nvPr/>
        </p:nvSpPr>
        <p:spPr>
          <a:xfrm>
            <a:off x="4714800" y="3505225"/>
            <a:ext cx="2076600" cy="3200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US" sz="1150">
                <a:solidFill>
                  <a:schemeClr val="dk1"/>
                </a:solidFill>
                <a:latin typeface="Calibri"/>
                <a:ea typeface="Calibri"/>
                <a:cs typeface="Calibri"/>
                <a:sym typeface="Calibri"/>
              </a:rPr>
              <a:t>The park, based in Chertsey, Surrey, is well known for a host of hair raising extreme rides such as The Swarm and Hyperia and, despite protesting that she 'didn't want to go upside down', Ms Tregear, one of the accompanying staff, was spotted on Colossus - a ride with 10 loop the loops – twice.</a:t>
            </a:r>
            <a:endParaRPr sz="1150">
              <a:solidFill>
                <a:schemeClr val="dk1"/>
              </a:solidFill>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US" sz="1150">
                <a:solidFill>
                  <a:schemeClr val="dk1"/>
                </a:solidFill>
                <a:latin typeface="Calibri"/>
                <a:ea typeface="Calibri"/>
                <a:cs typeface="Calibri"/>
                <a:sym typeface="Calibri"/>
              </a:rPr>
              <a:t>Year 13 student, Izzy, said it was a really fun night. </a:t>
            </a:r>
            <a:endParaRPr sz="1150">
              <a:solidFill>
                <a:schemeClr val="dk1"/>
              </a:solidFill>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US" sz="1150">
                <a:solidFill>
                  <a:srgbClr val="001D35"/>
                </a:solidFill>
                <a:highlight>
                  <a:srgbClr val="FFFFFF"/>
                </a:highlight>
                <a:latin typeface="Calibri"/>
                <a:ea typeface="Calibri"/>
                <a:cs typeface="Calibri"/>
                <a:sym typeface="Calibri"/>
              </a:rPr>
              <a:t>“I loved the rides. It was so much fun! The rides were brilliant, the KFC was brilliant and being able to do it with </a:t>
            </a:r>
            <a:endParaRPr sz="1150">
              <a:solidFill>
                <a:schemeClr val="dk1"/>
              </a:solidFill>
              <a:highlight>
                <a:srgbClr val="FFFFFF"/>
              </a:highlight>
              <a:latin typeface="Calibri"/>
              <a:ea typeface="Calibri"/>
              <a:cs typeface="Calibri"/>
              <a:sym typeface="Calibri"/>
            </a:endParaRPr>
          </a:p>
        </p:txBody>
      </p:sp>
      <p:sp>
        <p:nvSpPr>
          <p:cNvPr id="97" name="Google Shape;97;g30aea0b7cc5_0_1"/>
          <p:cNvSpPr txBox="1"/>
          <p:nvPr/>
        </p:nvSpPr>
        <p:spPr>
          <a:xfrm>
            <a:off x="6763050" y="3613125"/>
            <a:ext cx="2018700" cy="3092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US" sz="1150">
                <a:solidFill>
                  <a:srgbClr val="001D35"/>
                </a:solidFill>
                <a:highlight>
                  <a:srgbClr val="FFFFFF"/>
                </a:highlight>
                <a:latin typeface="Calibri"/>
                <a:ea typeface="Calibri"/>
                <a:cs typeface="Calibri"/>
                <a:sym typeface="Calibri"/>
              </a:rPr>
              <a:t>my friends was just brilliant!” </a:t>
            </a:r>
            <a:endParaRPr sz="1150">
              <a:solidFill>
                <a:srgbClr val="001D35"/>
              </a:solidFill>
              <a:highlight>
                <a:srgbClr val="FFFFFF"/>
              </a:highlight>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US" sz="1150">
                <a:solidFill>
                  <a:srgbClr val="001D35"/>
                </a:solidFill>
                <a:highlight>
                  <a:srgbClr val="FFFFFF"/>
                </a:highlight>
                <a:latin typeface="Calibri"/>
                <a:ea typeface="Calibri"/>
                <a:cs typeface="Calibri"/>
                <a:sym typeface="Calibri"/>
              </a:rPr>
              <a:t>Another year 13 student said that it was a great way of celebrating the completion of the first term.</a:t>
            </a:r>
            <a:endParaRPr sz="1150">
              <a:solidFill>
                <a:srgbClr val="001D35"/>
              </a:solidFill>
              <a:highlight>
                <a:srgbClr val="FFFFFF"/>
              </a:highlight>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US" sz="1150">
                <a:solidFill>
                  <a:schemeClr val="dk1"/>
                </a:solidFill>
                <a:latin typeface="Calibri"/>
                <a:ea typeface="Calibri"/>
                <a:cs typeface="Calibri"/>
                <a:sym typeface="Calibri"/>
              </a:rPr>
              <a:t>“</a:t>
            </a:r>
            <a:r>
              <a:rPr lang="en-US" sz="1150">
                <a:solidFill>
                  <a:srgbClr val="001D35"/>
                </a:solidFill>
                <a:highlight>
                  <a:srgbClr val="FFFFFF"/>
                </a:highlight>
                <a:latin typeface="Calibri"/>
                <a:ea typeface="Calibri"/>
                <a:cs typeface="Calibri"/>
                <a:sym typeface="Calibri"/>
              </a:rPr>
              <a:t>Thorpe Park was an amazing experience,” she said. “There was so much laughter as well as screaming! I’m sure the year twelves are already looking forward to going again next year.” </a:t>
            </a:r>
            <a:endParaRPr sz="1150">
              <a:solidFill>
                <a:srgbClr val="001D35"/>
              </a:solidFill>
              <a:highlight>
                <a:srgbClr val="FFFFFF"/>
              </a:highlight>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US" sz="1150">
                <a:solidFill>
                  <a:srgbClr val="001D35"/>
                </a:solidFill>
                <a:highlight>
                  <a:srgbClr val="FFFFFF"/>
                </a:highlight>
                <a:latin typeface="Calibri"/>
                <a:ea typeface="Calibri"/>
                <a:cs typeface="Calibri"/>
                <a:sym typeface="Calibri"/>
              </a:rPr>
              <a:t>Mr Wickes gave the trip a rating of 12 out of 10.</a:t>
            </a:r>
            <a:endParaRPr sz="1150">
              <a:solidFill>
                <a:schemeClr val="dk1"/>
              </a:solidFill>
              <a:highlight>
                <a:srgbClr val="FFFFFF"/>
              </a:highlight>
              <a:latin typeface="Calibri"/>
              <a:ea typeface="Calibri"/>
              <a:cs typeface="Calibri"/>
              <a:sym typeface="Calibri"/>
            </a:endParaRPr>
          </a:p>
          <a:p>
            <a:pPr indent="0" lvl="0" marL="0" marR="0" rtl="0" algn="just">
              <a:lnSpc>
                <a:spcPct val="115000"/>
              </a:lnSpc>
              <a:spcBef>
                <a:spcPts val="1200"/>
              </a:spcBef>
              <a:spcAft>
                <a:spcPts val="0"/>
              </a:spcAft>
              <a:buClr>
                <a:schemeClr val="dk1"/>
              </a:buClr>
              <a:buSzPts val="1100"/>
              <a:buFont typeface="Arial"/>
              <a:buNone/>
            </a:pPr>
            <a:r>
              <a:t/>
            </a:r>
            <a:endParaRPr i="0" sz="1150" u="none" cap="none" strike="noStrike">
              <a:solidFill>
                <a:schemeClr val="dk1"/>
              </a:solidFill>
              <a:latin typeface="Calibri"/>
              <a:ea typeface="Calibri"/>
              <a:cs typeface="Calibri"/>
              <a:sym typeface="Calibri"/>
            </a:endParaRPr>
          </a:p>
          <a:p>
            <a:pPr indent="0" lvl="0" marL="0" marR="0" rtl="0" algn="just">
              <a:lnSpc>
                <a:spcPct val="115000"/>
              </a:lnSpc>
              <a:spcBef>
                <a:spcPts val="1200"/>
              </a:spcBef>
              <a:spcAft>
                <a:spcPts val="0"/>
              </a:spcAft>
              <a:buClr>
                <a:schemeClr val="dk1"/>
              </a:buClr>
              <a:buSzPts val="1100"/>
              <a:buFont typeface="Arial"/>
              <a:buNone/>
            </a:pPr>
            <a:r>
              <a:t/>
            </a:r>
            <a:endParaRPr i="0" sz="1150" u="none" cap="none" strike="noStrike">
              <a:solidFill>
                <a:schemeClr val="dk1"/>
              </a:solidFill>
              <a:highlight>
                <a:srgbClr val="FFFFFF"/>
              </a:highlight>
              <a:latin typeface="Calibri"/>
              <a:ea typeface="Calibri"/>
              <a:cs typeface="Calibri"/>
              <a:sym typeface="Calibri"/>
            </a:endParaRPr>
          </a:p>
          <a:p>
            <a:pPr indent="0" lvl="0" marL="0" marR="0" rtl="0" algn="just">
              <a:lnSpc>
                <a:spcPct val="115000"/>
              </a:lnSpc>
              <a:spcBef>
                <a:spcPts val="1200"/>
              </a:spcBef>
              <a:spcAft>
                <a:spcPts val="0"/>
              </a:spcAft>
              <a:buClr>
                <a:schemeClr val="dk1"/>
              </a:buClr>
              <a:buSzPts val="1100"/>
              <a:buFont typeface="Arial"/>
              <a:buNone/>
            </a:pPr>
            <a:r>
              <a:t/>
            </a:r>
            <a:endParaRPr b="0" i="0" sz="1050" u="none" cap="none" strike="noStrike">
              <a:solidFill>
                <a:schemeClr val="dk1"/>
              </a:solidFill>
              <a:highlight>
                <a:srgbClr val="FFFFFF"/>
              </a:highlight>
              <a:latin typeface="Arial"/>
              <a:ea typeface="Arial"/>
              <a:cs typeface="Arial"/>
              <a:sym typeface="Arial"/>
            </a:endParaRPr>
          </a:p>
          <a:p>
            <a:pPr indent="0" lvl="0" marL="0" marR="0" rtl="0" algn="just">
              <a:lnSpc>
                <a:spcPct val="115000"/>
              </a:lnSpc>
              <a:spcBef>
                <a:spcPts val="1200"/>
              </a:spcBef>
              <a:spcAft>
                <a:spcPts val="0"/>
              </a:spcAft>
              <a:buClr>
                <a:schemeClr val="dk1"/>
              </a:buClr>
              <a:buSzPts val="1100"/>
              <a:buFont typeface="Arial"/>
              <a:buNone/>
            </a:pPr>
            <a:r>
              <a:t/>
            </a:r>
            <a:endParaRPr b="0" i="0" sz="900" u="none" cap="none" strike="noStrike">
              <a:solidFill>
                <a:schemeClr val="dk1"/>
              </a:solidFill>
              <a:highlight>
                <a:srgbClr val="FFFFFF"/>
              </a:highlight>
              <a:latin typeface="Arial"/>
              <a:ea typeface="Arial"/>
              <a:cs typeface="Arial"/>
              <a:sym typeface="Arial"/>
            </a:endParaRPr>
          </a:p>
          <a:p>
            <a:pPr indent="0" lvl="0" marL="0" marR="0" rtl="0" algn="just">
              <a:lnSpc>
                <a:spcPct val="129500"/>
              </a:lnSpc>
              <a:spcBef>
                <a:spcPts val="1200"/>
              </a:spcBef>
              <a:spcAft>
                <a:spcPts val="0"/>
              </a:spcAft>
              <a:buClr>
                <a:schemeClr val="dk1"/>
              </a:buClr>
              <a:buSzPts val="1100"/>
              <a:buFont typeface="Arial"/>
              <a:buNone/>
            </a:pPr>
            <a:r>
              <a:t/>
            </a:r>
            <a:endParaRPr b="0" i="0" sz="1050" u="none" cap="none" strike="noStrike">
              <a:solidFill>
                <a:schemeClr val="dk1"/>
              </a:solidFill>
              <a:highlight>
                <a:srgbClr val="FFFFFF"/>
              </a:highlight>
              <a:latin typeface="Arial"/>
              <a:ea typeface="Arial"/>
              <a:cs typeface="Arial"/>
              <a:sym typeface="Arial"/>
            </a:endParaRPr>
          </a:p>
          <a:p>
            <a:pPr indent="0" lvl="0" marL="0" marR="0" rtl="0" algn="just">
              <a:lnSpc>
                <a:spcPct val="115000"/>
              </a:lnSpc>
              <a:spcBef>
                <a:spcPts val="1200"/>
              </a:spcBef>
              <a:spcAft>
                <a:spcPts val="0"/>
              </a:spcAft>
              <a:buClr>
                <a:schemeClr val="dk1"/>
              </a:buClr>
              <a:buSzPts val="1100"/>
              <a:buFont typeface="Arial"/>
              <a:buNone/>
            </a:pPr>
            <a:r>
              <a:rPr b="0" i="0" lang="en-US" sz="1050" u="none" cap="none" strike="noStrike">
                <a:solidFill>
                  <a:schemeClr val="dk1"/>
                </a:solidFill>
                <a:highlight>
                  <a:srgbClr val="FFFFFF"/>
                </a:highlight>
                <a:latin typeface="Arial"/>
                <a:ea typeface="Arial"/>
                <a:cs typeface="Arial"/>
                <a:sym typeface="Arial"/>
              </a:rPr>
              <a:t>.</a:t>
            </a:r>
            <a:endParaRPr b="0" i="0" sz="750" u="none" cap="none" strike="noStrike">
              <a:solidFill>
                <a:schemeClr val="dk1"/>
              </a:solidFill>
              <a:latin typeface="Arial"/>
              <a:ea typeface="Arial"/>
              <a:cs typeface="Arial"/>
              <a:sym typeface="Arial"/>
            </a:endParaRPr>
          </a:p>
          <a:p>
            <a:pPr indent="0" lvl="0" marL="0" marR="0" rtl="0" algn="just">
              <a:lnSpc>
                <a:spcPct val="115000"/>
              </a:lnSpc>
              <a:spcBef>
                <a:spcPts val="1200"/>
              </a:spcBef>
              <a:spcAft>
                <a:spcPts val="0"/>
              </a:spcAft>
              <a:buClr>
                <a:srgbClr val="000000"/>
              </a:buClr>
              <a:buSzPts val="750"/>
              <a:buFont typeface="Arial"/>
              <a:buNone/>
            </a:pPr>
            <a:r>
              <a:t/>
            </a:r>
            <a:endParaRPr b="0" i="0" sz="750" u="none" cap="none" strike="noStrike">
              <a:solidFill>
                <a:schemeClr val="dk1"/>
              </a:solidFill>
              <a:latin typeface="Arial"/>
              <a:ea typeface="Arial"/>
              <a:cs typeface="Arial"/>
              <a:sym typeface="Arial"/>
            </a:endParaRPr>
          </a:p>
          <a:p>
            <a:pPr indent="0" lvl="0" marL="0" marR="0" rtl="0" algn="just">
              <a:lnSpc>
                <a:spcPct val="115000"/>
              </a:lnSpc>
              <a:spcBef>
                <a:spcPts val="1200"/>
              </a:spcBef>
              <a:spcAft>
                <a:spcPts val="0"/>
              </a:spcAft>
              <a:buClr>
                <a:schemeClr val="dk1"/>
              </a:buClr>
              <a:buSzPts val="1100"/>
              <a:buFont typeface="Arial"/>
              <a:buNone/>
            </a:pPr>
            <a:r>
              <a:t/>
            </a:r>
            <a:endParaRPr b="0" i="0" sz="700" u="none" cap="none" strike="noStrike">
              <a:solidFill>
                <a:schemeClr val="dk1"/>
              </a:solidFill>
              <a:latin typeface="Arial"/>
              <a:ea typeface="Arial"/>
              <a:cs typeface="Arial"/>
              <a:sym typeface="Arial"/>
            </a:endParaRPr>
          </a:p>
          <a:p>
            <a:pPr indent="0" lvl="0" marL="0" marR="0" rtl="0" algn="just">
              <a:lnSpc>
                <a:spcPct val="115000"/>
              </a:lnSpc>
              <a:spcBef>
                <a:spcPts val="1200"/>
              </a:spcBef>
              <a:spcAft>
                <a:spcPts val="0"/>
              </a:spcAft>
              <a:buClr>
                <a:schemeClr val="dk1"/>
              </a:buClr>
              <a:buSzPts val="1100"/>
              <a:buFont typeface="Arial"/>
              <a:buNone/>
            </a:pPr>
            <a:r>
              <a:t/>
            </a:r>
            <a:endParaRPr b="0" i="0" sz="9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3200"/>
              <a:buFont typeface="Arial"/>
              <a:buNone/>
            </a:pPr>
            <a:r>
              <a:t/>
            </a:r>
            <a:endParaRPr b="0" i="0" sz="3200" u="none" cap="none" strike="noStrike">
              <a:solidFill>
                <a:schemeClr val="dk1"/>
              </a:solidFill>
              <a:latin typeface="Arial"/>
              <a:ea typeface="Arial"/>
              <a:cs typeface="Arial"/>
              <a:sym typeface="Arial"/>
            </a:endParaRPr>
          </a:p>
        </p:txBody>
      </p:sp>
      <p:sp>
        <p:nvSpPr>
          <p:cNvPr id="98" name="Google Shape;98;g30aea0b7cc5_0_1"/>
          <p:cNvSpPr txBox="1"/>
          <p:nvPr/>
        </p:nvSpPr>
        <p:spPr>
          <a:xfrm>
            <a:off x="4743750" y="3173638"/>
            <a:ext cx="2018700" cy="176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1" lang="en-US" sz="1000" u="none" cap="none" strike="noStrike">
                <a:solidFill>
                  <a:schemeClr val="dk1"/>
                </a:solidFill>
                <a:latin typeface="Arial"/>
                <a:ea typeface="Arial"/>
                <a:cs typeface="Arial"/>
                <a:sym typeface="Arial"/>
              </a:rPr>
              <a:t>By Laila Haines </a:t>
            </a:r>
            <a:r>
              <a:rPr b="1" i="1" lang="en-US" sz="1100" u="none" cap="none" strike="noStrike">
                <a:solidFill>
                  <a:schemeClr val="dk1"/>
                </a:solidFill>
                <a:latin typeface="Arial"/>
                <a:ea typeface="Arial"/>
                <a:cs typeface="Arial"/>
                <a:sym typeface="Arial"/>
              </a:rPr>
              <a:t> </a:t>
            </a:r>
            <a:endParaRPr b="1" i="1" sz="1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1" i="1" sz="1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alibri"/>
              <a:ea typeface="Calibri"/>
              <a:cs typeface="Calibri"/>
              <a:sym typeface="Calibri"/>
            </a:endParaRPr>
          </a:p>
        </p:txBody>
      </p:sp>
      <p:sp>
        <p:nvSpPr>
          <p:cNvPr id="99" name="Google Shape;99;g30aea0b7cc5_0_1"/>
          <p:cNvSpPr txBox="1"/>
          <p:nvPr/>
        </p:nvSpPr>
        <p:spPr>
          <a:xfrm>
            <a:off x="0" y="1921050"/>
            <a:ext cx="1335600" cy="276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lang="en-US" sz="1100">
                <a:solidFill>
                  <a:schemeClr val="dk1"/>
                </a:solidFill>
                <a:latin typeface="Tahoma"/>
                <a:ea typeface="Tahoma"/>
                <a:cs typeface="Tahoma"/>
                <a:sym typeface="Tahoma"/>
              </a:rPr>
              <a:t>6</a:t>
            </a:r>
            <a:r>
              <a:rPr b="1" i="0" lang="en-US" sz="1100" u="none" cap="none" strike="noStrike">
                <a:solidFill>
                  <a:schemeClr val="dk1"/>
                </a:solidFill>
                <a:latin typeface="Tahoma"/>
                <a:ea typeface="Tahoma"/>
                <a:cs typeface="Tahoma"/>
                <a:sym typeface="Tahoma"/>
              </a:rPr>
              <a:t>th Edition</a:t>
            </a:r>
            <a:endParaRPr b="0" i="0" sz="1100" u="none" cap="none" strike="noStrike">
              <a:solidFill>
                <a:schemeClr val="dk1"/>
              </a:solidFill>
              <a:latin typeface="Arial"/>
              <a:ea typeface="Arial"/>
              <a:cs typeface="Arial"/>
              <a:sym typeface="Arial"/>
            </a:endParaRPr>
          </a:p>
        </p:txBody>
      </p:sp>
      <p:sp>
        <p:nvSpPr>
          <p:cNvPr id="100" name="Google Shape;100;g30aea0b7cc5_0_1"/>
          <p:cNvSpPr txBox="1"/>
          <p:nvPr/>
        </p:nvSpPr>
        <p:spPr>
          <a:xfrm>
            <a:off x="147800" y="2224100"/>
            <a:ext cx="8718000" cy="723300"/>
          </a:xfrm>
          <a:prstGeom prst="rect">
            <a:avLst/>
          </a:prstGeom>
          <a:solidFill>
            <a:srgbClr val="A4C2F4"/>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100"/>
              <a:buFont typeface="Arial"/>
              <a:buNone/>
            </a:pPr>
            <a:r>
              <a:rPr b="1" lang="en-US" sz="4100">
                <a:latin typeface="Arial Black"/>
                <a:ea typeface="Arial Black"/>
                <a:cs typeface="Arial Black"/>
                <a:sym typeface="Arial Black"/>
              </a:rPr>
              <a:t>Frightfully Fun</a:t>
            </a:r>
            <a:endParaRPr b="1" i="0" sz="4100" u="none" cap="none" strike="noStrike">
              <a:solidFill>
                <a:srgbClr val="000000"/>
              </a:solidFill>
              <a:latin typeface="Arial Black"/>
              <a:ea typeface="Arial Black"/>
              <a:cs typeface="Arial Black"/>
              <a:sym typeface="Arial Black"/>
            </a:endParaRPr>
          </a:p>
        </p:txBody>
      </p:sp>
      <p:sp>
        <p:nvSpPr>
          <p:cNvPr id="101" name="Google Shape;101;g30aea0b7cc5_0_1"/>
          <p:cNvSpPr txBox="1"/>
          <p:nvPr/>
        </p:nvSpPr>
        <p:spPr>
          <a:xfrm>
            <a:off x="4889050" y="1972075"/>
            <a:ext cx="3976800" cy="253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1" lang="en-US" sz="1050">
                <a:solidFill>
                  <a:srgbClr val="1F1F1F"/>
                </a:solidFill>
                <a:highlight>
                  <a:srgbClr val="FFFFFF"/>
                </a:highlight>
                <a:latin typeface="Montserrat"/>
                <a:ea typeface="Montserrat"/>
                <a:cs typeface="Montserrat"/>
                <a:sym typeface="Montserrat"/>
              </a:rPr>
              <a:t> there will always be a bit of my heart devoted to it</a:t>
            </a:r>
            <a:endParaRPr b="1" i="1" sz="1200" u="none" cap="none" strike="noStrike">
              <a:solidFill>
                <a:srgbClr val="000000"/>
              </a:solidFill>
              <a:latin typeface="Montserrat"/>
              <a:ea typeface="Montserrat"/>
              <a:cs typeface="Montserrat"/>
              <a:sym typeface="Montserrat"/>
            </a:endParaRPr>
          </a:p>
        </p:txBody>
      </p:sp>
      <p:pic>
        <p:nvPicPr>
          <p:cNvPr id="102" name="Google Shape;102;g30aea0b7cc5_0_1" title="bat-removebg-preview (1).png"/>
          <p:cNvPicPr preferRelativeResize="0"/>
          <p:nvPr/>
        </p:nvPicPr>
        <p:blipFill>
          <a:blip r:embed="rId5">
            <a:alphaModFix/>
          </a:blip>
          <a:stretch>
            <a:fillRect/>
          </a:stretch>
        </p:blipFill>
        <p:spPr>
          <a:xfrm rot="-924352">
            <a:off x="94484" y="321643"/>
            <a:ext cx="1146633" cy="509415"/>
          </a:xfrm>
          <a:prstGeom prst="rect">
            <a:avLst/>
          </a:prstGeom>
          <a:noFill/>
          <a:ln>
            <a:noFill/>
          </a:ln>
        </p:spPr>
      </p:pic>
      <p:sp>
        <p:nvSpPr>
          <p:cNvPr id="103" name="Google Shape;103;g30aea0b7cc5_0_1"/>
          <p:cNvSpPr txBox="1"/>
          <p:nvPr/>
        </p:nvSpPr>
        <p:spPr>
          <a:xfrm>
            <a:off x="2667150" y="3429000"/>
            <a:ext cx="2076600" cy="3200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US" sz="1150">
                <a:solidFill>
                  <a:schemeClr val="dk1"/>
                </a:solidFill>
                <a:latin typeface="Calibri"/>
                <a:ea typeface="Calibri"/>
                <a:cs typeface="Calibri"/>
                <a:sym typeface="Calibri"/>
              </a:rPr>
              <a:t>The sixth form enjoyed a tour of terror on their annual outing to the Thorpe Park Fright Night. </a:t>
            </a:r>
            <a:endParaRPr sz="1150">
              <a:solidFill>
                <a:schemeClr val="dk1"/>
              </a:solidFill>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US" sz="1150">
                <a:solidFill>
                  <a:schemeClr val="dk1"/>
                </a:solidFill>
                <a:latin typeface="Calibri"/>
                <a:ea typeface="Calibri"/>
                <a:cs typeface="Calibri"/>
                <a:sym typeface="Calibri"/>
              </a:rPr>
              <a:t>The event was so popular that it had to be split into two visits with half the sixth form visiting on Friday 17th, whilst the second group went on Monday 20th of October.</a:t>
            </a:r>
            <a:endParaRPr sz="1150">
              <a:solidFill>
                <a:schemeClr val="dk1"/>
              </a:solidFill>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US" sz="1150">
                <a:solidFill>
                  <a:schemeClr val="dk1"/>
                </a:solidFill>
                <a:latin typeface="Calibri"/>
                <a:ea typeface="Calibri"/>
                <a:cs typeface="Calibri"/>
                <a:sym typeface="Calibri"/>
              </a:rPr>
              <a:t>Startled students got to choose between four ´scare zones' including The Crows of Mawkin Meadow and the cheerfully named Purgatory Town to test their mettle against the frights the venue had to offer.</a:t>
            </a:r>
            <a:endParaRPr sz="1150">
              <a:solidFill>
                <a:schemeClr val="dk1"/>
              </a:solidFill>
              <a:latin typeface="Calibri"/>
              <a:ea typeface="Calibri"/>
              <a:cs typeface="Calibri"/>
              <a:sym typeface="Calibri"/>
            </a:endParaRPr>
          </a:p>
          <a:p>
            <a:pPr indent="0" lvl="0" marL="0" marR="0" rtl="0" algn="just">
              <a:lnSpc>
                <a:spcPct val="115000"/>
              </a:lnSpc>
              <a:spcBef>
                <a:spcPts val="1200"/>
              </a:spcBef>
              <a:spcAft>
                <a:spcPts val="0"/>
              </a:spcAft>
              <a:buClr>
                <a:schemeClr val="dk1"/>
              </a:buClr>
              <a:buSzPts val="1100"/>
              <a:buFont typeface="Arial"/>
              <a:buNone/>
            </a:pPr>
            <a:r>
              <a:t/>
            </a:r>
            <a:endParaRPr sz="1150">
              <a:solidFill>
                <a:schemeClr val="dk1"/>
              </a:solidFill>
              <a:highlight>
                <a:srgbClr val="FFFFFF"/>
              </a:highlight>
              <a:latin typeface="Calibri"/>
              <a:ea typeface="Calibri"/>
              <a:cs typeface="Calibri"/>
              <a:sym typeface="Calibri"/>
            </a:endParaRPr>
          </a:p>
          <a:p>
            <a:pPr indent="0" lvl="0" marL="0" marR="0" rtl="0" algn="just">
              <a:lnSpc>
                <a:spcPct val="129500"/>
              </a:lnSpc>
              <a:spcBef>
                <a:spcPts val="1200"/>
              </a:spcBef>
              <a:spcAft>
                <a:spcPts val="800"/>
              </a:spcAft>
              <a:buClr>
                <a:schemeClr val="dk1"/>
              </a:buClr>
              <a:buSzPts val="1100"/>
              <a:buFont typeface="Arial"/>
              <a:buNone/>
            </a:pPr>
            <a:r>
              <a:t/>
            </a:r>
            <a:endParaRPr i="0" sz="1150" u="none" cap="none" strike="noStrike">
              <a:solidFill>
                <a:schemeClr val="dk1"/>
              </a:solidFill>
              <a:highlight>
                <a:srgbClr val="FFFFFF"/>
              </a:highlight>
              <a:latin typeface="Calibri"/>
              <a:ea typeface="Calibri"/>
              <a:cs typeface="Calibri"/>
              <a:sym typeface="Calibri"/>
            </a:endParaRPr>
          </a:p>
        </p:txBody>
      </p:sp>
      <p:pic>
        <p:nvPicPr>
          <p:cNvPr id="104" name="Google Shape;104;g30aea0b7cc5_0_1"/>
          <p:cNvPicPr preferRelativeResize="0"/>
          <p:nvPr/>
        </p:nvPicPr>
        <p:blipFill>
          <a:blip r:embed="rId6">
            <a:alphaModFix/>
          </a:blip>
          <a:stretch>
            <a:fillRect/>
          </a:stretch>
        </p:blipFill>
        <p:spPr>
          <a:xfrm>
            <a:off x="47425" y="3429463"/>
            <a:ext cx="2519350" cy="3351635"/>
          </a:xfrm>
          <a:prstGeom prst="rect">
            <a:avLst/>
          </a:prstGeom>
          <a:noFill/>
          <a:ln>
            <a:noFill/>
          </a:ln>
        </p:spPr>
      </p:pic>
      <p:sp>
        <p:nvSpPr>
          <p:cNvPr id="105" name="Google Shape;105;g30aea0b7cc5_0_1"/>
          <p:cNvSpPr txBox="1"/>
          <p:nvPr/>
        </p:nvSpPr>
        <p:spPr>
          <a:xfrm>
            <a:off x="2231863" y="240925"/>
            <a:ext cx="3334800" cy="176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dk1"/>
                </a:solidFill>
                <a:latin typeface="Caveat"/>
                <a:ea typeface="Caveat"/>
                <a:cs typeface="Caveat"/>
                <a:sym typeface="Caveat"/>
              </a:rPr>
              <a:t>Halloween mini edition</a:t>
            </a:r>
            <a:endParaRPr sz="2000">
              <a:solidFill>
                <a:schemeClr val="dk1"/>
              </a:solidFill>
              <a:latin typeface="Caveat"/>
              <a:ea typeface="Caveat"/>
              <a:cs typeface="Caveat"/>
              <a:sym typeface="Cavea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pic>
        <p:nvPicPr>
          <p:cNvPr descr="newspaperpage" id="111" name="Google Shape;111;g38c8b264672_0_3"/>
          <p:cNvPicPr preferRelativeResize="0"/>
          <p:nvPr/>
        </p:nvPicPr>
        <p:blipFill rotWithShape="1">
          <a:blip r:embed="rId3">
            <a:alphaModFix/>
          </a:blip>
          <a:srcRect b="-250" l="0" r="0" t="0"/>
          <a:stretch/>
        </p:blipFill>
        <p:spPr>
          <a:xfrm>
            <a:off x="0" y="0"/>
            <a:ext cx="9143999" cy="6912150"/>
          </a:xfrm>
          <a:prstGeom prst="rect">
            <a:avLst/>
          </a:prstGeom>
          <a:noFill/>
          <a:ln>
            <a:noFill/>
          </a:ln>
        </p:spPr>
      </p:pic>
      <p:cxnSp>
        <p:nvCxnSpPr>
          <p:cNvPr id="112" name="Google Shape;112;g38c8b264672_0_3"/>
          <p:cNvCxnSpPr/>
          <p:nvPr/>
        </p:nvCxnSpPr>
        <p:spPr>
          <a:xfrm>
            <a:off x="304800" y="457200"/>
            <a:ext cx="8534400" cy="0"/>
          </a:xfrm>
          <a:prstGeom prst="straightConnector1">
            <a:avLst/>
          </a:prstGeom>
          <a:noFill/>
          <a:ln cap="flat" cmpd="sng" w="9525">
            <a:solidFill>
              <a:schemeClr val="dk1"/>
            </a:solidFill>
            <a:prstDash val="solid"/>
            <a:round/>
            <a:headEnd len="sm" w="sm" type="none"/>
            <a:tailEnd len="sm" w="sm" type="none"/>
          </a:ln>
        </p:spPr>
      </p:cxnSp>
      <p:cxnSp>
        <p:nvCxnSpPr>
          <p:cNvPr id="113" name="Google Shape;113;g38c8b264672_0_3"/>
          <p:cNvCxnSpPr/>
          <p:nvPr/>
        </p:nvCxnSpPr>
        <p:spPr>
          <a:xfrm>
            <a:off x="304800" y="495300"/>
            <a:ext cx="8534400" cy="0"/>
          </a:xfrm>
          <a:prstGeom prst="straightConnector1">
            <a:avLst/>
          </a:prstGeom>
          <a:noFill/>
          <a:ln cap="flat" cmpd="sng" w="9525">
            <a:solidFill>
              <a:schemeClr val="dk1"/>
            </a:solidFill>
            <a:prstDash val="solid"/>
            <a:round/>
            <a:headEnd len="sm" w="sm" type="none"/>
            <a:tailEnd len="sm" w="sm" type="none"/>
          </a:ln>
        </p:spPr>
      </p:cxnSp>
      <p:cxnSp>
        <p:nvCxnSpPr>
          <p:cNvPr id="114" name="Google Shape;114;g38c8b264672_0_3"/>
          <p:cNvCxnSpPr/>
          <p:nvPr/>
        </p:nvCxnSpPr>
        <p:spPr>
          <a:xfrm>
            <a:off x="304800" y="1066800"/>
            <a:ext cx="8534400" cy="0"/>
          </a:xfrm>
          <a:prstGeom prst="straightConnector1">
            <a:avLst/>
          </a:prstGeom>
          <a:noFill/>
          <a:ln cap="flat" cmpd="sng" w="9525">
            <a:solidFill>
              <a:schemeClr val="dk1"/>
            </a:solidFill>
            <a:prstDash val="solid"/>
            <a:round/>
            <a:headEnd len="sm" w="sm" type="none"/>
            <a:tailEnd len="sm" w="sm" type="none"/>
          </a:ln>
        </p:spPr>
      </p:cxnSp>
      <p:cxnSp>
        <p:nvCxnSpPr>
          <p:cNvPr id="115" name="Google Shape;115;g38c8b264672_0_3"/>
          <p:cNvCxnSpPr/>
          <p:nvPr/>
        </p:nvCxnSpPr>
        <p:spPr>
          <a:xfrm>
            <a:off x="4572000" y="1219200"/>
            <a:ext cx="0" cy="5334000"/>
          </a:xfrm>
          <a:prstGeom prst="straightConnector1">
            <a:avLst/>
          </a:prstGeom>
          <a:noFill/>
          <a:ln cap="flat" cmpd="sng" w="9525">
            <a:solidFill>
              <a:schemeClr val="dk1"/>
            </a:solidFill>
            <a:prstDash val="solid"/>
            <a:round/>
            <a:headEnd len="sm" w="sm" type="none"/>
            <a:tailEnd len="sm" w="sm" type="none"/>
          </a:ln>
        </p:spPr>
      </p:cxnSp>
      <p:sp>
        <p:nvSpPr>
          <p:cNvPr id="116" name="Google Shape;116;g38c8b264672_0_3"/>
          <p:cNvSpPr txBox="1"/>
          <p:nvPr>
            <p:ph type="title"/>
          </p:nvPr>
        </p:nvSpPr>
        <p:spPr>
          <a:xfrm>
            <a:off x="324725" y="1035550"/>
            <a:ext cx="4267200" cy="9147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SzPts val="1400"/>
              <a:buNone/>
            </a:pPr>
            <a:r>
              <a:rPr b="1" lang="en-US" sz="2600">
                <a:solidFill>
                  <a:srgbClr val="4C4C4C"/>
                </a:solidFill>
              </a:rPr>
              <a:t>Celebrity lookalikes</a:t>
            </a:r>
            <a:endParaRPr b="1" sz="2600">
              <a:solidFill>
                <a:srgbClr val="4C4C4C"/>
              </a:solidFill>
            </a:endParaRPr>
          </a:p>
          <a:p>
            <a:pPr indent="0" lvl="0" marL="0" rtl="0" algn="ctr">
              <a:lnSpc>
                <a:spcPct val="100000"/>
              </a:lnSpc>
              <a:spcBef>
                <a:spcPts val="0"/>
              </a:spcBef>
              <a:spcAft>
                <a:spcPts val="0"/>
              </a:spcAft>
              <a:buSzPts val="1400"/>
              <a:buNone/>
            </a:pPr>
            <a:r>
              <a:rPr b="1" i="1" lang="en-US" sz="1100">
                <a:solidFill>
                  <a:srgbClr val="4C4C4C"/>
                </a:solidFill>
              </a:rPr>
              <a:t>Written by Sofia Hipsey Santana </a:t>
            </a:r>
            <a:endParaRPr b="1" i="1" sz="1100">
              <a:solidFill>
                <a:srgbClr val="4C4C4C"/>
              </a:solidFill>
            </a:endParaRPr>
          </a:p>
        </p:txBody>
      </p:sp>
      <p:sp>
        <p:nvSpPr>
          <p:cNvPr id="117" name="Google Shape;117;g38c8b264672_0_3"/>
          <p:cNvSpPr txBox="1"/>
          <p:nvPr/>
        </p:nvSpPr>
        <p:spPr>
          <a:xfrm>
            <a:off x="304800" y="527100"/>
            <a:ext cx="6678000" cy="384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300"/>
              <a:buFont typeface="Arial"/>
              <a:buNone/>
            </a:pPr>
            <a:r>
              <a:rPr lang="en-US" sz="1900">
                <a:solidFill>
                  <a:schemeClr val="dk1"/>
                </a:solidFill>
                <a:latin typeface="Arial Black"/>
                <a:ea typeface="Arial Black"/>
                <a:cs typeface="Arial Black"/>
                <a:sym typeface="Arial Black"/>
              </a:rPr>
              <a:t>Teacher twins</a:t>
            </a:r>
            <a:endParaRPr b="0" i="0" sz="1900" u="none" cap="none" strike="noStrike">
              <a:solidFill>
                <a:schemeClr val="dk1"/>
              </a:solidFill>
              <a:latin typeface="Arial Black"/>
              <a:ea typeface="Arial Black"/>
              <a:cs typeface="Arial Black"/>
              <a:sym typeface="Arial Black"/>
            </a:endParaRPr>
          </a:p>
        </p:txBody>
      </p:sp>
      <p:sp>
        <p:nvSpPr>
          <p:cNvPr id="118" name="Google Shape;118;g38c8b264672_0_3"/>
          <p:cNvSpPr/>
          <p:nvPr/>
        </p:nvSpPr>
        <p:spPr>
          <a:xfrm>
            <a:off x="381000" y="5637788"/>
            <a:ext cx="3962400" cy="1097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200"/>
              <a:buFont typeface="Arial"/>
              <a:buNone/>
            </a:pPr>
            <a:r>
              <a:t/>
            </a:r>
            <a:endParaRPr b="0" i="0" sz="1200" u="none" cap="none" strike="noStrike">
              <a:solidFill>
                <a:srgbClr val="4C4C4C"/>
              </a:solidFill>
              <a:latin typeface="Arial"/>
              <a:ea typeface="Arial"/>
              <a:cs typeface="Arial"/>
              <a:sym typeface="Arial"/>
            </a:endParaRPr>
          </a:p>
        </p:txBody>
      </p:sp>
      <p:sp>
        <p:nvSpPr>
          <p:cNvPr id="119" name="Google Shape;119;g38c8b264672_0_3"/>
          <p:cNvSpPr txBox="1"/>
          <p:nvPr/>
        </p:nvSpPr>
        <p:spPr>
          <a:xfrm>
            <a:off x="573125" y="4186675"/>
            <a:ext cx="3770400" cy="23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 name="Google Shape;120;g38c8b264672_0_3"/>
          <p:cNvSpPr txBox="1"/>
          <p:nvPr/>
        </p:nvSpPr>
        <p:spPr>
          <a:xfrm>
            <a:off x="412075" y="1950250"/>
            <a:ext cx="3962400" cy="10971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1200"/>
              </a:spcAft>
              <a:buClr>
                <a:schemeClr val="dk1"/>
              </a:buClr>
              <a:buSzPts val="1100"/>
              <a:buFont typeface="Arial"/>
              <a:buNone/>
            </a:pPr>
            <a:r>
              <a:rPr lang="en-US" sz="1200">
                <a:solidFill>
                  <a:schemeClr val="dk1"/>
                </a:solidFill>
                <a:highlight>
                  <a:srgbClr val="FFFFFF"/>
                </a:highlight>
              </a:rPr>
              <a:t>They might be stars in their own classrooms but we think some of our teachers look like real stars of stage and screen. Take a look at the following selection and see if you agree! (We´ve labelled them so you can tell them apart)</a:t>
            </a:r>
            <a:endParaRPr b="0" i="0" sz="1200" u="none" cap="none" strike="noStrike">
              <a:solidFill>
                <a:schemeClr val="dk1"/>
              </a:solidFill>
              <a:highlight>
                <a:srgbClr val="FFFFFF"/>
              </a:highlight>
              <a:latin typeface="Arial"/>
              <a:ea typeface="Arial"/>
              <a:cs typeface="Arial"/>
              <a:sym typeface="Arial"/>
            </a:endParaRPr>
          </a:p>
        </p:txBody>
      </p:sp>
      <p:sp>
        <p:nvSpPr>
          <p:cNvPr id="121" name="Google Shape;121;g38c8b264672_0_3"/>
          <p:cNvSpPr txBox="1"/>
          <p:nvPr/>
        </p:nvSpPr>
        <p:spPr>
          <a:xfrm>
            <a:off x="4769525" y="1098600"/>
            <a:ext cx="4069800" cy="5334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050" u="none" cap="none" strike="noStrike">
              <a:solidFill>
                <a:schemeClr val="dk1"/>
              </a:solidFill>
              <a:latin typeface="Arial"/>
              <a:ea typeface="Arial"/>
              <a:cs typeface="Arial"/>
              <a:sym typeface="Arial"/>
            </a:endParaRPr>
          </a:p>
          <a:p>
            <a:pPr indent="0" lvl="0" marL="0" marR="0" rtl="0" algn="just">
              <a:lnSpc>
                <a:spcPct val="100000"/>
              </a:lnSpc>
              <a:spcBef>
                <a:spcPts val="800"/>
              </a:spcBef>
              <a:spcAft>
                <a:spcPts val="0"/>
              </a:spcAft>
              <a:buClr>
                <a:srgbClr val="000000"/>
              </a:buClr>
              <a:buSzPts val="1100"/>
              <a:buFont typeface="Arial"/>
              <a:buNone/>
            </a:pPr>
            <a:r>
              <a:t/>
            </a:r>
            <a:endParaRPr b="0" i="0" sz="1100" u="none" cap="none" strike="noStrike">
              <a:solidFill>
                <a:schemeClr val="dk1"/>
              </a:solidFill>
              <a:highlight>
                <a:schemeClr val="lt1"/>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highlight>
                <a:schemeClr val="lt1"/>
              </a:highlight>
              <a:latin typeface="Arial"/>
              <a:ea typeface="Arial"/>
              <a:cs typeface="Arial"/>
              <a:sym typeface="Arial"/>
            </a:endParaRPr>
          </a:p>
          <a:p>
            <a:pPr indent="0" lvl="0" marL="0" marR="0" rtl="0" algn="l">
              <a:lnSpc>
                <a:spcPct val="115000"/>
              </a:lnSpc>
              <a:spcBef>
                <a:spcPts val="1200"/>
              </a:spcBef>
              <a:spcAft>
                <a:spcPts val="0"/>
              </a:spcAft>
              <a:buClr>
                <a:schemeClr val="dk1"/>
              </a:buClr>
              <a:buSzPts val="1100"/>
              <a:buFont typeface="Arial"/>
              <a:buNone/>
            </a:pPr>
            <a:r>
              <a:t/>
            </a:r>
            <a:endParaRPr b="0" i="0" sz="1050" u="none" cap="none" strike="noStrike">
              <a:solidFill>
                <a:schemeClr val="dk1"/>
              </a:solidFill>
              <a:highlight>
                <a:srgbClr val="FFFFFF"/>
              </a:highlight>
              <a:latin typeface="Arial"/>
              <a:ea typeface="Arial"/>
              <a:cs typeface="Arial"/>
              <a:sym typeface="Arial"/>
            </a:endParaRPr>
          </a:p>
          <a:p>
            <a:pPr indent="0" lvl="0" marL="0" marR="0" rtl="0" algn="l">
              <a:lnSpc>
                <a:spcPct val="100000"/>
              </a:lnSpc>
              <a:spcBef>
                <a:spcPts val="1200"/>
              </a:spcBef>
              <a:spcAft>
                <a:spcPts val="0"/>
              </a:spcAft>
              <a:buClr>
                <a:srgbClr val="000000"/>
              </a:buClr>
              <a:buSzPts val="3200"/>
              <a:buFont typeface="Arial"/>
              <a:buNone/>
            </a:pPr>
            <a:r>
              <a:t/>
            </a:r>
            <a:endParaRPr b="0" i="0" sz="3200" u="none" cap="none" strike="noStrike">
              <a:solidFill>
                <a:schemeClr val="dk1"/>
              </a:solidFill>
              <a:latin typeface="Arial"/>
              <a:ea typeface="Arial"/>
              <a:cs typeface="Arial"/>
              <a:sym typeface="Arial"/>
            </a:endParaRPr>
          </a:p>
        </p:txBody>
      </p:sp>
      <p:pic>
        <p:nvPicPr>
          <p:cNvPr id="122" name="Google Shape;122;g38c8b264672_0_3"/>
          <p:cNvPicPr preferRelativeResize="0"/>
          <p:nvPr/>
        </p:nvPicPr>
        <p:blipFill rotWithShape="1">
          <a:blip r:embed="rId4">
            <a:alphaModFix/>
          </a:blip>
          <a:srcRect b="14117" l="12295" r="18433" t="25938"/>
          <a:stretch/>
        </p:blipFill>
        <p:spPr>
          <a:xfrm flipH="1">
            <a:off x="669875" y="3193475"/>
            <a:ext cx="1217825" cy="1336632"/>
          </a:xfrm>
          <a:prstGeom prst="rect">
            <a:avLst/>
          </a:prstGeom>
          <a:noFill/>
          <a:ln>
            <a:noFill/>
          </a:ln>
        </p:spPr>
      </p:pic>
      <p:pic>
        <p:nvPicPr>
          <p:cNvPr id="123" name="Google Shape;123;g38c8b264672_0_3"/>
          <p:cNvPicPr preferRelativeResize="0"/>
          <p:nvPr/>
        </p:nvPicPr>
        <p:blipFill rotWithShape="1">
          <a:blip r:embed="rId5">
            <a:alphaModFix/>
          </a:blip>
          <a:srcRect b="0" l="2669" r="6222" t="0"/>
          <a:stretch/>
        </p:blipFill>
        <p:spPr>
          <a:xfrm>
            <a:off x="2652200" y="3119398"/>
            <a:ext cx="1352812" cy="1484777"/>
          </a:xfrm>
          <a:prstGeom prst="rect">
            <a:avLst/>
          </a:prstGeom>
          <a:noFill/>
          <a:ln>
            <a:noFill/>
          </a:ln>
        </p:spPr>
      </p:pic>
      <p:sp>
        <p:nvSpPr>
          <p:cNvPr id="124" name="Google Shape;124;g38c8b264672_0_3"/>
          <p:cNvSpPr txBox="1"/>
          <p:nvPr/>
        </p:nvSpPr>
        <p:spPr>
          <a:xfrm>
            <a:off x="573125" y="4676213"/>
            <a:ext cx="3320100" cy="26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Calibri"/>
                <a:ea typeface="Calibri"/>
                <a:cs typeface="Calibri"/>
                <a:sym typeface="Calibri"/>
              </a:rPr>
              <a:t>You´re welcome: Mr Gianakakis and Maui.</a:t>
            </a:r>
            <a:endParaRPr>
              <a:solidFill>
                <a:schemeClr val="dk1"/>
              </a:solidFill>
              <a:latin typeface="Calibri"/>
              <a:ea typeface="Calibri"/>
              <a:cs typeface="Calibri"/>
              <a:sym typeface="Calibri"/>
            </a:endParaRPr>
          </a:p>
        </p:txBody>
      </p:sp>
      <p:pic>
        <p:nvPicPr>
          <p:cNvPr id="125" name="Google Shape;125;g38c8b264672_0_3"/>
          <p:cNvPicPr preferRelativeResize="0"/>
          <p:nvPr/>
        </p:nvPicPr>
        <p:blipFill rotWithShape="1">
          <a:blip r:embed="rId6">
            <a:alphaModFix/>
          </a:blip>
          <a:srcRect b="28393" l="21761" r="18271" t="13649"/>
          <a:stretch/>
        </p:blipFill>
        <p:spPr>
          <a:xfrm>
            <a:off x="573126" y="5123100"/>
            <a:ext cx="966675" cy="1248350"/>
          </a:xfrm>
          <a:prstGeom prst="rect">
            <a:avLst/>
          </a:prstGeom>
          <a:noFill/>
          <a:ln>
            <a:noFill/>
          </a:ln>
        </p:spPr>
      </p:pic>
      <p:pic>
        <p:nvPicPr>
          <p:cNvPr id="126" name="Google Shape;126;g38c8b264672_0_3"/>
          <p:cNvPicPr preferRelativeResize="0"/>
          <p:nvPr/>
        </p:nvPicPr>
        <p:blipFill rotWithShape="1">
          <a:blip r:embed="rId7">
            <a:alphaModFix/>
          </a:blip>
          <a:srcRect b="10063" l="6917" r="16978" t="0"/>
          <a:stretch/>
        </p:blipFill>
        <p:spPr>
          <a:xfrm>
            <a:off x="2198925" y="5230863"/>
            <a:ext cx="1794350" cy="1060315"/>
          </a:xfrm>
          <a:prstGeom prst="rect">
            <a:avLst/>
          </a:prstGeom>
          <a:noFill/>
          <a:ln>
            <a:noFill/>
          </a:ln>
        </p:spPr>
      </p:pic>
      <p:sp>
        <p:nvSpPr>
          <p:cNvPr id="127" name="Google Shape;127;g38c8b264672_0_3"/>
          <p:cNvSpPr txBox="1"/>
          <p:nvPr/>
        </p:nvSpPr>
        <p:spPr>
          <a:xfrm>
            <a:off x="426600" y="6371450"/>
            <a:ext cx="3871200" cy="26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300">
                <a:solidFill>
                  <a:schemeClr val="dk1"/>
                </a:solidFill>
                <a:latin typeface="Calibri"/>
                <a:ea typeface="Calibri"/>
                <a:cs typeface="Calibri"/>
                <a:sym typeface="Calibri"/>
              </a:rPr>
              <a:t>An eye on the future: Dr Yates and Professor </a:t>
            </a:r>
            <a:r>
              <a:rPr lang="en-US" sz="1300">
                <a:solidFill>
                  <a:schemeClr val="dk1"/>
                </a:solidFill>
                <a:latin typeface="Calibri"/>
                <a:ea typeface="Calibri"/>
                <a:cs typeface="Calibri"/>
                <a:sym typeface="Calibri"/>
              </a:rPr>
              <a:t>Trelawney</a:t>
            </a:r>
            <a:endParaRPr sz="1300">
              <a:solidFill>
                <a:schemeClr val="dk1"/>
              </a:solidFill>
              <a:latin typeface="Calibri"/>
              <a:ea typeface="Calibri"/>
              <a:cs typeface="Calibri"/>
              <a:sym typeface="Calibri"/>
            </a:endParaRPr>
          </a:p>
        </p:txBody>
      </p:sp>
      <p:pic>
        <p:nvPicPr>
          <p:cNvPr id="128" name="Google Shape;128;g38c8b264672_0_3" title="WhatsApp Image 2025-10-20 at 17.14.11.jpeg"/>
          <p:cNvPicPr preferRelativeResize="0"/>
          <p:nvPr/>
        </p:nvPicPr>
        <p:blipFill>
          <a:blip r:embed="rId8">
            <a:alphaModFix/>
          </a:blip>
          <a:stretch>
            <a:fillRect/>
          </a:stretch>
        </p:blipFill>
        <p:spPr>
          <a:xfrm>
            <a:off x="5154658" y="1319524"/>
            <a:ext cx="1047966" cy="1397273"/>
          </a:xfrm>
          <a:prstGeom prst="rect">
            <a:avLst/>
          </a:prstGeom>
          <a:noFill/>
          <a:ln>
            <a:noFill/>
          </a:ln>
        </p:spPr>
      </p:pic>
      <p:pic>
        <p:nvPicPr>
          <p:cNvPr id="129" name="Google Shape;129;g38c8b264672_0_3"/>
          <p:cNvPicPr preferRelativeResize="0"/>
          <p:nvPr/>
        </p:nvPicPr>
        <p:blipFill>
          <a:blip r:embed="rId9">
            <a:alphaModFix/>
          </a:blip>
          <a:stretch>
            <a:fillRect/>
          </a:stretch>
        </p:blipFill>
        <p:spPr>
          <a:xfrm>
            <a:off x="6765345" y="1221599"/>
            <a:ext cx="1521329" cy="1484775"/>
          </a:xfrm>
          <a:prstGeom prst="rect">
            <a:avLst/>
          </a:prstGeom>
          <a:noFill/>
          <a:ln>
            <a:noFill/>
          </a:ln>
        </p:spPr>
      </p:pic>
      <p:sp>
        <p:nvSpPr>
          <p:cNvPr id="130" name="Google Shape;130;g38c8b264672_0_3"/>
          <p:cNvSpPr txBox="1"/>
          <p:nvPr/>
        </p:nvSpPr>
        <p:spPr>
          <a:xfrm>
            <a:off x="4769525" y="2825175"/>
            <a:ext cx="4237200" cy="384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300">
                <a:solidFill>
                  <a:schemeClr val="dk1"/>
                </a:solidFill>
                <a:latin typeface="Calibri"/>
                <a:ea typeface="Calibri"/>
                <a:cs typeface="Calibri"/>
                <a:sym typeface="Calibri"/>
              </a:rPr>
              <a:t>The man behind the mask: Mr Carolan and Batman.</a:t>
            </a:r>
            <a:endParaRPr sz="1300">
              <a:solidFill>
                <a:schemeClr val="dk1"/>
              </a:solidFill>
              <a:latin typeface="Calibri"/>
              <a:ea typeface="Calibri"/>
              <a:cs typeface="Calibri"/>
              <a:sym typeface="Calibri"/>
            </a:endParaRPr>
          </a:p>
        </p:txBody>
      </p:sp>
      <p:pic>
        <p:nvPicPr>
          <p:cNvPr id="131" name="Google Shape;131;g38c8b264672_0_3"/>
          <p:cNvPicPr preferRelativeResize="0"/>
          <p:nvPr/>
        </p:nvPicPr>
        <p:blipFill>
          <a:blip r:embed="rId10">
            <a:alphaModFix/>
          </a:blip>
          <a:stretch>
            <a:fillRect/>
          </a:stretch>
        </p:blipFill>
        <p:spPr>
          <a:xfrm>
            <a:off x="5116314" y="5230876"/>
            <a:ext cx="1047975" cy="1250049"/>
          </a:xfrm>
          <a:prstGeom prst="rect">
            <a:avLst/>
          </a:prstGeom>
          <a:noFill/>
          <a:ln>
            <a:noFill/>
          </a:ln>
        </p:spPr>
      </p:pic>
      <p:pic>
        <p:nvPicPr>
          <p:cNvPr id="132" name="Google Shape;132;g38c8b264672_0_3"/>
          <p:cNvPicPr preferRelativeResize="0"/>
          <p:nvPr/>
        </p:nvPicPr>
        <p:blipFill>
          <a:blip r:embed="rId11">
            <a:alphaModFix/>
          </a:blip>
          <a:stretch>
            <a:fillRect/>
          </a:stretch>
        </p:blipFill>
        <p:spPr>
          <a:xfrm>
            <a:off x="6982800" y="4968449"/>
            <a:ext cx="1217825" cy="1503475"/>
          </a:xfrm>
          <a:prstGeom prst="rect">
            <a:avLst/>
          </a:prstGeom>
          <a:noFill/>
          <a:ln>
            <a:noFill/>
          </a:ln>
        </p:spPr>
      </p:pic>
      <p:pic>
        <p:nvPicPr>
          <p:cNvPr id="133" name="Google Shape;133;g38c8b264672_0_3"/>
          <p:cNvPicPr preferRelativeResize="0"/>
          <p:nvPr/>
        </p:nvPicPr>
        <p:blipFill>
          <a:blip r:embed="rId12">
            <a:alphaModFix/>
          </a:blip>
          <a:stretch>
            <a:fillRect/>
          </a:stretch>
        </p:blipFill>
        <p:spPr>
          <a:xfrm>
            <a:off x="5139004" y="3210072"/>
            <a:ext cx="921446" cy="1397275"/>
          </a:xfrm>
          <a:prstGeom prst="rect">
            <a:avLst/>
          </a:prstGeom>
          <a:noFill/>
          <a:ln>
            <a:noFill/>
          </a:ln>
        </p:spPr>
      </p:pic>
      <p:sp>
        <p:nvSpPr>
          <p:cNvPr id="134" name="Google Shape;134;g38c8b264672_0_3"/>
          <p:cNvSpPr txBox="1"/>
          <p:nvPr/>
        </p:nvSpPr>
        <p:spPr>
          <a:xfrm>
            <a:off x="4846200" y="6514600"/>
            <a:ext cx="3696600" cy="26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300">
                <a:solidFill>
                  <a:schemeClr val="dk1"/>
                </a:solidFill>
                <a:latin typeface="Calibri"/>
                <a:ea typeface="Calibri"/>
                <a:cs typeface="Calibri"/>
                <a:sym typeface="Calibri"/>
              </a:rPr>
              <a:t>Ready for action: fireman Sam and Mr Marshall.</a:t>
            </a:r>
            <a:endParaRPr sz="1300">
              <a:solidFill>
                <a:schemeClr val="dk1"/>
              </a:solidFill>
              <a:latin typeface="Calibri"/>
              <a:ea typeface="Calibri"/>
              <a:cs typeface="Calibri"/>
              <a:sym typeface="Calibri"/>
            </a:endParaRPr>
          </a:p>
        </p:txBody>
      </p:sp>
      <p:pic>
        <p:nvPicPr>
          <p:cNvPr id="135" name="Google Shape;135;g38c8b264672_0_3" title="Mr Phillips.PNG"/>
          <p:cNvPicPr preferRelativeResize="0"/>
          <p:nvPr/>
        </p:nvPicPr>
        <p:blipFill>
          <a:blip r:embed="rId13">
            <a:alphaModFix/>
          </a:blip>
          <a:stretch>
            <a:fillRect/>
          </a:stretch>
        </p:blipFill>
        <p:spPr>
          <a:xfrm>
            <a:off x="7002025" y="3205100"/>
            <a:ext cx="1047975" cy="1407203"/>
          </a:xfrm>
          <a:prstGeom prst="rect">
            <a:avLst/>
          </a:prstGeom>
          <a:noFill/>
          <a:ln>
            <a:noFill/>
          </a:ln>
        </p:spPr>
      </p:pic>
      <p:sp>
        <p:nvSpPr>
          <p:cNvPr id="136" name="Google Shape;136;g38c8b264672_0_3"/>
          <p:cNvSpPr txBox="1"/>
          <p:nvPr/>
        </p:nvSpPr>
        <p:spPr>
          <a:xfrm>
            <a:off x="4719575" y="4625100"/>
            <a:ext cx="4237200" cy="26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200">
                <a:solidFill>
                  <a:schemeClr val="dk1"/>
                </a:solidFill>
              </a:rPr>
              <a:t>To the rescue: Mr Phillips and Charles Boyle</a:t>
            </a:r>
            <a:endParaRPr sz="12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descr="newspaperpage" id="142" name="Google Shape;142;g3030594ba91_0_41"/>
          <p:cNvPicPr preferRelativeResize="0"/>
          <p:nvPr/>
        </p:nvPicPr>
        <p:blipFill rotWithShape="1">
          <a:blip r:embed="rId3">
            <a:alphaModFix/>
          </a:blip>
          <a:srcRect b="-250" l="0" r="0" t="0"/>
          <a:stretch/>
        </p:blipFill>
        <p:spPr>
          <a:xfrm>
            <a:off x="0" y="0"/>
            <a:ext cx="9143999" cy="6912150"/>
          </a:xfrm>
          <a:prstGeom prst="rect">
            <a:avLst/>
          </a:prstGeom>
          <a:noFill/>
          <a:ln>
            <a:noFill/>
          </a:ln>
        </p:spPr>
      </p:pic>
      <p:cxnSp>
        <p:nvCxnSpPr>
          <p:cNvPr id="143" name="Google Shape;143;g3030594ba91_0_41"/>
          <p:cNvCxnSpPr/>
          <p:nvPr/>
        </p:nvCxnSpPr>
        <p:spPr>
          <a:xfrm>
            <a:off x="304800" y="457200"/>
            <a:ext cx="8534400" cy="0"/>
          </a:xfrm>
          <a:prstGeom prst="straightConnector1">
            <a:avLst/>
          </a:prstGeom>
          <a:noFill/>
          <a:ln cap="flat" cmpd="sng" w="9525">
            <a:solidFill>
              <a:schemeClr val="dk1"/>
            </a:solidFill>
            <a:prstDash val="solid"/>
            <a:round/>
            <a:headEnd len="sm" w="sm" type="none"/>
            <a:tailEnd len="sm" w="sm" type="none"/>
          </a:ln>
        </p:spPr>
      </p:cxnSp>
      <p:cxnSp>
        <p:nvCxnSpPr>
          <p:cNvPr id="144" name="Google Shape;144;g3030594ba91_0_41"/>
          <p:cNvCxnSpPr/>
          <p:nvPr/>
        </p:nvCxnSpPr>
        <p:spPr>
          <a:xfrm>
            <a:off x="304800" y="495300"/>
            <a:ext cx="8534400" cy="0"/>
          </a:xfrm>
          <a:prstGeom prst="straightConnector1">
            <a:avLst/>
          </a:prstGeom>
          <a:noFill/>
          <a:ln cap="flat" cmpd="sng" w="9525">
            <a:solidFill>
              <a:schemeClr val="dk1"/>
            </a:solidFill>
            <a:prstDash val="solid"/>
            <a:round/>
            <a:headEnd len="sm" w="sm" type="none"/>
            <a:tailEnd len="sm" w="sm" type="none"/>
          </a:ln>
        </p:spPr>
      </p:cxnSp>
      <p:cxnSp>
        <p:nvCxnSpPr>
          <p:cNvPr id="145" name="Google Shape;145;g3030594ba91_0_41"/>
          <p:cNvCxnSpPr/>
          <p:nvPr/>
        </p:nvCxnSpPr>
        <p:spPr>
          <a:xfrm>
            <a:off x="304800" y="1066800"/>
            <a:ext cx="8534400" cy="0"/>
          </a:xfrm>
          <a:prstGeom prst="straightConnector1">
            <a:avLst/>
          </a:prstGeom>
          <a:noFill/>
          <a:ln cap="flat" cmpd="sng" w="9525">
            <a:solidFill>
              <a:schemeClr val="dk1"/>
            </a:solidFill>
            <a:prstDash val="solid"/>
            <a:round/>
            <a:headEnd len="sm" w="sm" type="none"/>
            <a:tailEnd len="sm" w="sm" type="none"/>
          </a:ln>
        </p:spPr>
      </p:cxnSp>
      <p:cxnSp>
        <p:nvCxnSpPr>
          <p:cNvPr id="146" name="Google Shape;146;g3030594ba91_0_41"/>
          <p:cNvCxnSpPr/>
          <p:nvPr/>
        </p:nvCxnSpPr>
        <p:spPr>
          <a:xfrm>
            <a:off x="4572000" y="1219200"/>
            <a:ext cx="0" cy="5334000"/>
          </a:xfrm>
          <a:prstGeom prst="straightConnector1">
            <a:avLst/>
          </a:prstGeom>
          <a:noFill/>
          <a:ln cap="flat" cmpd="sng" w="9525">
            <a:solidFill>
              <a:schemeClr val="dk1"/>
            </a:solidFill>
            <a:prstDash val="solid"/>
            <a:round/>
            <a:headEnd len="sm" w="sm" type="none"/>
            <a:tailEnd len="sm" w="sm" type="none"/>
          </a:ln>
        </p:spPr>
      </p:cxnSp>
      <p:sp>
        <p:nvSpPr>
          <p:cNvPr id="147" name="Google Shape;147;g3030594ba91_0_41"/>
          <p:cNvSpPr txBox="1"/>
          <p:nvPr>
            <p:ph type="title"/>
          </p:nvPr>
        </p:nvSpPr>
        <p:spPr>
          <a:xfrm>
            <a:off x="324725" y="1035550"/>
            <a:ext cx="4267200" cy="9147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SzPts val="1400"/>
              <a:buNone/>
            </a:pPr>
            <a:r>
              <a:rPr b="1" lang="en-US" sz="2600">
                <a:solidFill>
                  <a:srgbClr val="4C4C4C"/>
                </a:solidFill>
              </a:rPr>
              <a:t>Duck Tales</a:t>
            </a:r>
            <a:endParaRPr b="1" sz="2600">
              <a:solidFill>
                <a:srgbClr val="4C4C4C"/>
              </a:solidFill>
            </a:endParaRPr>
          </a:p>
          <a:p>
            <a:pPr indent="0" lvl="0" marL="0" marR="0" rtl="0" algn="ctr">
              <a:lnSpc>
                <a:spcPct val="100000"/>
              </a:lnSpc>
              <a:spcBef>
                <a:spcPts val="0"/>
              </a:spcBef>
              <a:spcAft>
                <a:spcPts val="0"/>
              </a:spcAft>
              <a:buSzPts val="1400"/>
              <a:buNone/>
            </a:pPr>
            <a:r>
              <a:rPr b="1" i="1" lang="en-US" sz="1100">
                <a:solidFill>
                  <a:srgbClr val="4C4C4C"/>
                </a:solidFill>
              </a:rPr>
              <a:t>Written by staff writer</a:t>
            </a:r>
            <a:endParaRPr b="1" i="1" sz="1100">
              <a:solidFill>
                <a:srgbClr val="4C4C4C"/>
              </a:solidFill>
            </a:endParaRPr>
          </a:p>
        </p:txBody>
      </p:sp>
      <p:sp>
        <p:nvSpPr>
          <p:cNvPr id="148" name="Google Shape;148;g3030594ba91_0_41"/>
          <p:cNvSpPr txBox="1"/>
          <p:nvPr/>
        </p:nvSpPr>
        <p:spPr>
          <a:xfrm>
            <a:off x="304800" y="527100"/>
            <a:ext cx="6678000" cy="415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300"/>
              <a:buFont typeface="Arial"/>
              <a:buNone/>
            </a:pPr>
            <a:r>
              <a:rPr lang="en-US" sz="2100">
                <a:solidFill>
                  <a:schemeClr val="dk1"/>
                </a:solidFill>
                <a:latin typeface="Arial Black"/>
                <a:ea typeface="Arial Black"/>
                <a:cs typeface="Arial Black"/>
                <a:sym typeface="Arial Black"/>
              </a:rPr>
              <a:t>teacher talk</a:t>
            </a:r>
            <a:endParaRPr b="0" i="0" sz="2100" u="none" cap="none" strike="noStrike">
              <a:solidFill>
                <a:schemeClr val="dk1"/>
              </a:solidFill>
              <a:latin typeface="Arial Black"/>
              <a:ea typeface="Arial Black"/>
              <a:cs typeface="Arial Black"/>
              <a:sym typeface="Arial Black"/>
            </a:endParaRPr>
          </a:p>
        </p:txBody>
      </p:sp>
      <p:sp>
        <p:nvSpPr>
          <p:cNvPr id="149" name="Google Shape;149;g3030594ba91_0_41"/>
          <p:cNvSpPr/>
          <p:nvPr/>
        </p:nvSpPr>
        <p:spPr>
          <a:xfrm>
            <a:off x="381000" y="5637788"/>
            <a:ext cx="3962400" cy="1097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200"/>
              <a:buFont typeface="Arial"/>
              <a:buNone/>
            </a:pPr>
            <a:r>
              <a:t/>
            </a:r>
            <a:endParaRPr b="0" i="0" sz="1200" u="none" cap="none" strike="noStrike">
              <a:solidFill>
                <a:srgbClr val="4C4C4C"/>
              </a:solidFill>
              <a:latin typeface="Arial"/>
              <a:ea typeface="Arial"/>
              <a:cs typeface="Arial"/>
              <a:sym typeface="Arial"/>
            </a:endParaRPr>
          </a:p>
        </p:txBody>
      </p:sp>
      <p:sp>
        <p:nvSpPr>
          <p:cNvPr id="150" name="Google Shape;150;g3030594ba91_0_41"/>
          <p:cNvSpPr txBox="1"/>
          <p:nvPr/>
        </p:nvSpPr>
        <p:spPr>
          <a:xfrm>
            <a:off x="573125" y="4186675"/>
            <a:ext cx="3770400" cy="23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g3030594ba91_0_41"/>
          <p:cNvSpPr txBox="1"/>
          <p:nvPr/>
        </p:nvSpPr>
        <p:spPr>
          <a:xfrm>
            <a:off x="381000" y="4049525"/>
            <a:ext cx="3962400" cy="2366700"/>
          </a:xfrm>
          <a:prstGeom prst="rect">
            <a:avLst/>
          </a:prstGeom>
          <a:noFill/>
          <a:ln>
            <a:noFill/>
          </a:ln>
        </p:spPr>
        <p:txBody>
          <a:bodyPr anchorCtr="0" anchor="t" bIns="91425" lIns="91425" spcFirstLastPara="1" rIns="91425" wrap="square" tIns="91425">
            <a:noAutofit/>
          </a:bodyPr>
          <a:lstStyle/>
          <a:p>
            <a:pPr indent="0" lvl="0" marL="0" rtl="0" algn="just">
              <a:lnSpc>
                <a:spcPct val="106999"/>
              </a:lnSpc>
              <a:spcBef>
                <a:spcPts val="0"/>
              </a:spcBef>
              <a:spcAft>
                <a:spcPts val="0"/>
              </a:spcAft>
              <a:buClr>
                <a:schemeClr val="dk1"/>
              </a:buClr>
              <a:buSzPts val="1100"/>
              <a:buFont typeface="Arial"/>
              <a:buNone/>
            </a:pPr>
            <a:r>
              <a:rPr lang="en-US" sz="1200">
                <a:solidFill>
                  <a:srgbClr val="222222"/>
                </a:solidFill>
                <a:highlight>
                  <a:srgbClr val="FFFFFF"/>
                </a:highlight>
                <a:latin typeface="Calibri"/>
                <a:ea typeface="Calibri"/>
                <a:cs typeface="Calibri"/>
                <a:sym typeface="Calibri"/>
              </a:rPr>
              <a:t>They say that birds of feather flock together: a gaggle of geese, a quarrel of sparrows and the worryingly named murder of crows. But visitors to the CR1 might be left scratching their heads as to what to call the avian invasion taking place in the computer room considering they’re all various varieties of rubber duck.</a:t>
            </a:r>
            <a:endParaRPr sz="1200">
              <a:solidFill>
                <a:srgbClr val="222222"/>
              </a:solidFill>
              <a:highlight>
                <a:srgbClr val="FFFFFF"/>
              </a:highlight>
              <a:latin typeface="Calibri"/>
              <a:ea typeface="Calibri"/>
              <a:cs typeface="Calibri"/>
              <a:sym typeface="Calibri"/>
            </a:endParaRPr>
          </a:p>
          <a:p>
            <a:pPr indent="0" lvl="0" marL="0" rtl="0" algn="just">
              <a:lnSpc>
                <a:spcPct val="106999"/>
              </a:lnSpc>
              <a:spcBef>
                <a:spcPts val="800"/>
              </a:spcBef>
              <a:spcAft>
                <a:spcPts val="0"/>
              </a:spcAft>
              <a:buClr>
                <a:schemeClr val="dk1"/>
              </a:buClr>
              <a:buSzPts val="1100"/>
              <a:buFont typeface="Arial"/>
              <a:buNone/>
            </a:pPr>
            <a:r>
              <a:rPr lang="en-US" sz="1200">
                <a:solidFill>
                  <a:srgbClr val="222222"/>
                </a:solidFill>
                <a:highlight>
                  <a:srgbClr val="FFFFFF"/>
                </a:highlight>
                <a:latin typeface="Calibri"/>
                <a:ea typeface="Calibri"/>
                <a:cs typeface="Calibri"/>
                <a:sym typeface="Calibri"/>
              </a:rPr>
              <a:t>The ducks, which decorate an entire desk as well as wall posts and the top of the white board, come in a range of colours and materials with some even serving different roles such as plant pots.</a:t>
            </a:r>
            <a:endParaRPr sz="1200">
              <a:solidFill>
                <a:srgbClr val="222222"/>
              </a:solidFill>
              <a:highlight>
                <a:srgbClr val="FFFFFF"/>
              </a:highlight>
              <a:latin typeface="Calibri"/>
              <a:ea typeface="Calibri"/>
              <a:cs typeface="Calibri"/>
              <a:sym typeface="Calibri"/>
            </a:endParaRPr>
          </a:p>
          <a:p>
            <a:pPr indent="0" lvl="0" marL="0" rtl="0" algn="just">
              <a:lnSpc>
                <a:spcPct val="106999"/>
              </a:lnSpc>
              <a:spcBef>
                <a:spcPts val="800"/>
              </a:spcBef>
              <a:spcAft>
                <a:spcPts val="0"/>
              </a:spcAft>
              <a:buClr>
                <a:schemeClr val="dk1"/>
              </a:buClr>
              <a:buSzPts val="1100"/>
              <a:buFont typeface="Arial"/>
              <a:buNone/>
            </a:pPr>
            <a:r>
              <a:t/>
            </a:r>
            <a:endParaRPr sz="1100">
              <a:solidFill>
                <a:srgbClr val="222222"/>
              </a:solidFill>
              <a:highlight>
                <a:srgbClr val="FFFFFF"/>
              </a:highlight>
              <a:latin typeface="Calibri"/>
              <a:ea typeface="Calibri"/>
              <a:cs typeface="Calibri"/>
              <a:sym typeface="Calibri"/>
            </a:endParaRPr>
          </a:p>
          <a:p>
            <a:pPr indent="0" lvl="0" marL="0" marR="0" rtl="0" algn="just">
              <a:lnSpc>
                <a:spcPct val="115000"/>
              </a:lnSpc>
              <a:spcBef>
                <a:spcPts val="800"/>
              </a:spcBef>
              <a:spcAft>
                <a:spcPts val="0"/>
              </a:spcAft>
              <a:buClr>
                <a:schemeClr val="dk1"/>
              </a:buClr>
              <a:buSzPts val="1100"/>
              <a:buFont typeface="Arial"/>
              <a:buNone/>
            </a:pPr>
            <a:r>
              <a:t/>
            </a:r>
            <a:endParaRPr sz="1050">
              <a:solidFill>
                <a:schemeClr val="dk1"/>
              </a:solidFill>
              <a:highlight>
                <a:srgbClr val="FFFFFF"/>
              </a:highlight>
            </a:endParaRPr>
          </a:p>
          <a:p>
            <a:pPr indent="0" lvl="0" marL="0" marR="0" rtl="0" algn="just">
              <a:lnSpc>
                <a:spcPct val="100000"/>
              </a:lnSpc>
              <a:spcBef>
                <a:spcPts val="800"/>
              </a:spcBef>
              <a:spcAft>
                <a:spcPts val="0"/>
              </a:spcAft>
              <a:buClr>
                <a:srgbClr val="000000"/>
              </a:buClr>
              <a:buSzPts val="1100"/>
              <a:buFont typeface="Arial"/>
              <a:buNone/>
            </a:pPr>
            <a:r>
              <a:t/>
            </a:r>
            <a:endParaRPr b="0" i="0" sz="1100" u="none" cap="none" strike="noStrike">
              <a:solidFill>
                <a:schemeClr val="dk1"/>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t/>
            </a:r>
            <a:endParaRPr b="0" i="0" sz="1050" u="none" cap="none" strike="noStrike">
              <a:solidFill>
                <a:schemeClr val="dk1"/>
              </a:solidFill>
              <a:highlight>
                <a:srgbClr val="FFFFFF"/>
              </a:highlight>
              <a:latin typeface="Arial"/>
              <a:ea typeface="Arial"/>
              <a:cs typeface="Arial"/>
              <a:sym typeface="Arial"/>
            </a:endParaRPr>
          </a:p>
          <a:p>
            <a:pPr indent="0" lvl="0" marL="0" marR="0" rtl="0" algn="l">
              <a:lnSpc>
                <a:spcPct val="115000"/>
              </a:lnSpc>
              <a:spcBef>
                <a:spcPts val="1200"/>
              </a:spcBef>
              <a:spcAft>
                <a:spcPts val="1200"/>
              </a:spcAft>
              <a:buClr>
                <a:schemeClr val="dk1"/>
              </a:buClr>
              <a:buSzPts val="1100"/>
              <a:buFont typeface="Arial"/>
              <a:buNone/>
            </a:pPr>
            <a:r>
              <a:t/>
            </a:r>
            <a:endParaRPr b="0" i="0" sz="1050" u="none" cap="none" strike="noStrike">
              <a:solidFill>
                <a:schemeClr val="dk1"/>
              </a:solidFill>
              <a:highlight>
                <a:srgbClr val="FFFFFF"/>
              </a:highlight>
              <a:latin typeface="Arial"/>
              <a:ea typeface="Arial"/>
              <a:cs typeface="Arial"/>
              <a:sym typeface="Arial"/>
            </a:endParaRPr>
          </a:p>
        </p:txBody>
      </p:sp>
      <p:sp>
        <p:nvSpPr>
          <p:cNvPr id="152" name="Google Shape;152;g3030594ba91_0_41"/>
          <p:cNvSpPr txBox="1"/>
          <p:nvPr/>
        </p:nvSpPr>
        <p:spPr>
          <a:xfrm>
            <a:off x="4769525" y="1459175"/>
            <a:ext cx="4069800" cy="5334000"/>
          </a:xfrm>
          <a:prstGeom prst="rect">
            <a:avLst/>
          </a:prstGeom>
          <a:noFill/>
          <a:ln>
            <a:noFill/>
          </a:ln>
        </p:spPr>
        <p:txBody>
          <a:bodyPr anchorCtr="0" anchor="t" bIns="91425" lIns="91425" spcFirstLastPara="1" rIns="91425" wrap="square" tIns="91425">
            <a:noAutofit/>
          </a:bodyPr>
          <a:lstStyle/>
          <a:p>
            <a:pPr indent="0" lvl="0" marL="0" rtl="0" algn="just">
              <a:lnSpc>
                <a:spcPct val="106999"/>
              </a:lnSpc>
              <a:spcBef>
                <a:spcPts val="0"/>
              </a:spcBef>
              <a:spcAft>
                <a:spcPts val="0"/>
              </a:spcAft>
              <a:buClr>
                <a:schemeClr val="dk1"/>
              </a:buClr>
              <a:buSzPts val="1100"/>
              <a:buFont typeface="Arial"/>
              <a:buNone/>
            </a:pPr>
            <a:r>
              <a:rPr lang="en-US" sz="1200">
                <a:solidFill>
                  <a:srgbClr val="222222"/>
                </a:solidFill>
                <a:highlight>
                  <a:srgbClr val="FFFFFF"/>
                </a:highlight>
                <a:latin typeface="Calibri"/>
                <a:ea typeface="Calibri"/>
                <a:cs typeface="Calibri"/>
                <a:sym typeface="Calibri"/>
              </a:rPr>
              <a:t>Mr Phillips, head of Computer Science and director of all things duck, claims there is a very rational explanation for all his floaty friends.</a:t>
            </a:r>
            <a:endParaRPr sz="1200">
              <a:solidFill>
                <a:srgbClr val="222222"/>
              </a:solidFill>
              <a:highlight>
                <a:srgbClr val="FFFFFF"/>
              </a:highlight>
              <a:latin typeface="Calibri"/>
              <a:ea typeface="Calibri"/>
              <a:cs typeface="Calibri"/>
              <a:sym typeface="Calibri"/>
            </a:endParaRPr>
          </a:p>
          <a:p>
            <a:pPr indent="0" lvl="0" marL="0" rtl="0" algn="just">
              <a:lnSpc>
                <a:spcPct val="106999"/>
              </a:lnSpc>
              <a:spcBef>
                <a:spcPts val="800"/>
              </a:spcBef>
              <a:spcAft>
                <a:spcPts val="0"/>
              </a:spcAft>
              <a:buClr>
                <a:schemeClr val="dk1"/>
              </a:buClr>
              <a:buSzPts val="1100"/>
              <a:buFont typeface="Arial"/>
              <a:buNone/>
            </a:pPr>
            <a:r>
              <a:rPr lang="en-US" sz="1200">
                <a:solidFill>
                  <a:srgbClr val="222222"/>
                </a:solidFill>
                <a:highlight>
                  <a:srgbClr val="FFFFFF"/>
                </a:highlight>
                <a:latin typeface="Calibri"/>
                <a:ea typeface="Calibri"/>
                <a:cs typeface="Calibri"/>
                <a:sym typeface="Calibri"/>
              </a:rPr>
              <a:t>“They actually help with debugging,” he says. “Sometimes you just need to slow down and think rationally and explaining your code to a unjudgmental, impartial third party - such as a rubber duck - really helps you work through your steps and find the issue.”</a:t>
            </a:r>
            <a:endParaRPr sz="1200">
              <a:solidFill>
                <a:srgbClr val="222222"/>
              </a:solidFill>
              <a:highlight>
                <a:srgbClr val="FFFFFF"/>
              </a:highlight>
              <a:latin typeface="Calibri"/>
              <a:ea typeface="Calibri"/>
              <a:cs typeface="Calibri"/>
              <a:sym typeface="Calibri"/>
            </a:endParaRPr>
          </a:p>
          <a:p>
            <a:pPr indent="0" lvl="0" marL="0" rtl="0" algn="just">
              <a:lnSpc>
                <a:spcPct val="106999"/>
              </a:lnSpc>
              <a:spcBef>
                <a:spcPts val="800"/>
              </a:spcBef>
              <a:spcAft>
                <a:spcPts val="0"/>
              </a:spcAft>
              <a:buClr>
                <a:schemeClr val="dk1"/>
              </a:buClr>
              <a:buSzPts val="1100"/>
              <a:buFont typeface="Arial"/>
              <a:buNone/>
            </a:pPr>
            <a:r>
              <a:rPr lang="en-US" sz="1200">
                <a:solidFill>
                  <a:srgbClr val="222222"/>
                </a:solidFill>
                <a:highlight>
                  <a:srgbClr val="FFFFFF"/>
                </a:highlight>
                <a:latin typeface="Calibri"/>
                <a:ea typeface="Calibri"/>
                <a:cs typeface="Calibri"/>
                <a:sym typeface="Calibri"/>
              </a:rPr>
              <a:t>Things did get slightly quacked when one sixth form student decided to hide over a hundred tiny plastic ducks around the room, however Mr Phillips thinks he may have found the majority of them.</a:t>
            </a:r>
            <a:endParaRPr sz="1200">
              <a:solidFill>
                <a:srgbClr val="222222"/>
              </a:solidFill>
              <a:highlight>
                <a:srgbClr val="FFFFFF"/>
              </a:highlight>
              <a:latin typeface="Calibri"/>
              <a:ea typeface="Calibri"/>
              <a:cs typeface="Calibri"/>
              <a:sym typeface="Calibri"/>
            </a:endParaRPr>
          </a:p>
          <a:p>
            <a:pPr indent="0" lvl="0" marL="0" rtl="0" algn="just">
              <a:lnSpc>
                <a:spcPct val="106999"/>
              </a:lnSpc>
              <a:spcBef>
                <a:spcPts val="800"/>
              </a:spcBef>
              <a:spcAft>
                <a:spcPts val="0"/>
              </a:spcAft>
              <a:buClr>
                <a:schemeClr val="dk1"/>
              </a:buClr>
              <a:buSzPts val="1100"/>
              <a:buFont typeface="Arial"/>
              <a:buNone/>
            </a:pPr>
            <a:r>
              <a:rPr lang="en-US" sz="1200">
                <a:solidFill>
                  <a:srgbClr val="222222"/>
                </a:solidFill>
                <a:highlight>
                  <a:srgbClr val="FFFFFF"/>
                </a:highlight>
                <a:latin typeface="Calibri"/>
                <a:ea typeface="Calibri"/>
                <a:cs typeface="Calibri"/>
                <a:sym typeface="Calibri"/>
              </a:rPr>
              <a:t>“They do seem to capture the imagination,” he explains. “I </a:t>
            </a:r>
            <a:r>
              <a:rPr lang="en-US" sz="1200">
                <a:solidFill>
                  <a:srgbClr val="222222"/>
                </a:solidFill>
                <a:highlight>
                  <a:srgbClr val="FFFFFF"/>
                </a:highlight>
                <a:latin typeface="Calibri"/>
                <a:ea typeface="Calibri"/>
                <a:cs typeface="Calibri"/>
                <a:sym typeface="Calibri"/>
              </a:rPr>
              <a:t>don't</a:t>
            </a:r>
            <a:r>
              <a:rPr lang="en-US" sz="1200">
                <a:solidFill>
                  <a:srgbClr val="222222"/>
                </a:solidFill>
                <a:highlight>
                  <a:srgbClr val="FFFFFF"/>
                </a:highlight>
                <a:latin typeface="Calibri"/>
                <a:ea typeface="Calibri"/>
                <a:cs typeface="Calibri"/>
                <a:sym typeface="Calibri"/>
              </a:rPr>
              <a:t> think I actually bought that many of them in but they seem to turn up by themselves and make themselves at home.</a:t>
            </a:r>
            <a:endParaRPr sz="1200">
              <a:solidFill>
                <a:srgbClr val="222222"/>
              </a:solidFill>
              <a:highlight>
                <a:srgbClr val="FFFFFF"/>
              </a:highlight>
              <a:latin typeface="Calibri"/>
              <a:ea typeface="Calibri"/>
              <a:cs typeface="Calibri"/>
              <a:sym typeface="Calibri"/>
            </a:endParaRPr>
          </a:p>
          <a:p>
            <a:pPr indent="0" lvl="0" marL="0" rtl="0" algn="just">
              <a:lnSpc>
                <a:spcPct val="106999"/>
              </a:lnSpc>
              <a:spcBef>
                <a:spcPts val="800"/>
              </a:spcBef>
              <a:spcAft>
                <a:spcPts val="0"/>
              </a:spcAft>
              <a:buClr>
                <a:schemeClr val="dk1"/>
              </a:buClr>
              <a:buSzPts val="1100"/>
              <a:buFont typeface="Arial"/>
              <a:buNone/>
            </a:pPr>
            <a:r>
              <a:rPr lang="en-US" sz="1200">
                <a:solidFill>
                  <a:srgbClr val="222222"/>
                </a:solidFill>
                <a:highlight>
                  <a:srgbClr val="FFFFFF"/>
                </a:highlight>
                <a:latin typeface="Calibri"/>
                <a:ea typeface="Calibri"/>
                <a:cs typeface="Calibri"/>
                <a:sym typeface="Calibri"/>
              </a:rPr>
              <a:t>“I do really enjoy watching my computer scientists all explaining themselves to ducks though, </a:t>
            </a:r>
            <a:r>
              <a:rPr lang="en-US" sz="1200">
                <a:solidFill>
                  <a:srgbClr val="222222"/>
                </a:solidFill>
                <a:highlight>
                  <a:srgbClr val="FFFFFF"/>
                </a:highlight>
                <a:latin typeface="Calibri"/>
                <a:ea typeface="Calibri"/>
                <a:cs typeface="Calibri"/>
                <a:sym typeface="Calibri"/>
              </a:rPr>
              <a:t>that's</a:t>
            </a:r>
            <a:r>
              <a:rPr lang="en-US" sz="1200">
                <a:solidFill>
                  <a:srgbClr val="222222"/>
                </a:solidFill>
                <a:highlight>
                  <a:srgbClr val="FFFFFF"/>
                </a:highlight>
                <a:latin typeface="Calibri"/>
                <a:ea typeface="Calibri"/>
                <a:cs typeface="Calibri"/>
                <a:sym typeface="Calibri"/>
              </a:rPr>
              <a:t> definitely one of the more enjoyable moments of my teaching day.”</a:t>
            </a:r>
            <a:endParaRPr sz="1200">
              <a:solidFill>
                <a:srgbClr val="222222"/>
              </a:solidFill>
              <a:highlight>
                <a:srgbClr val="FFFFFF"/>
              </a:highlight>
              <a:latin typeface="Calibri"/>
              <a:ea typeface="Calibri"/>
              <a:cs typeface="Calibri"/>
              <a:sym typeface="Calibri"/>
            </a:endParaRPr>
          </a:p>
          <a:p>
            <a:pPr indent="0" lvl="0" marL="0" rtl="0" algn="just">
              <a:lnSpc>
                <a:spcPct val="106999"/>
              </a:lnSpc>
              <a:spcBef>
                <a:spcPts val="800"/>
              </a:spcBef>
              <a:spcAft>
                <a:spcPts val="0"/>
              </a:spcAft>
              <a:buClr>
                <a:schemeClr val="dk1"/>
              </a:buClr>
              <a:buSzPts val="1100"/>
              <a:buFont typeface="Arial"/>
              <a:buNone/>
            </a:pPr>
            <a:r>
              <a:rPr lang="en-US" sz="1200">
                <a:solidFill>
                  <a:srgbClr val="222222"/>
                </a:solidFill>
                <a:highlight>
                  <a:srgbClr val="FFFFFF"/>
                </a:highlight>
                <a:latin typeface="Calibri"/>
                <a:ea typeface="Calibri"/>
                <a:cs typeface="Calibri"/>
                <a:sym typeface="Calibri"/>
              </a:rPr>
              <a:t>So if you find yourself in homework club or class being spectated upon by the waterborne watchers, don´t let it ruffle your feathers - they´re here to help you quack on.</a:t>
            </a:r>
            <a:endParaRPr sz="1200">
              <a:solidFill>
                <a:srgbClr val="222222"/>
              </a:solidFill>
              <a:highlight>
                <a:srgbClr val="FFFFFF"/>
              </a:highlight>
              <a:latin typeface="Calibri"/>
              <a:ea typeface="Calibri"/>
              <a:cs typeface="Calibri"/>
              <a:sym typeface="Calibri"/>
            </a:endParaRPr>
          </a:p>
          <a:p>
            <a:pPr indent="0" lvl="0" marL="0" marR="0" rtl="0" algn="l">
              <a:lnSpc>
                <a:spcPct val="115000"/>
              </a:lnSpc>
              <a:spcBef>
                <a:spcPts val="1200"/>
              </a:spcBef>
              <a:spcAft>
                <a:spcPts val="0"/>
              </a:spcAft>
              <a:buClr>
                <a:schemeClr val="dk1"/>
              </a:buClr>
              <a:buSzPts val="1100"/>
              <a:buFont typeface="Arial"/>
              <a:buNone/>
            </a:pPr>
            <a:r>
              <a:t/>
            </a:r>
            <a:endParaRPr sz="1050">
              <a:solidFill>
                <a:schemeClr val="dk1"/>
              </a:solidFill>
              <a:highlight>
                <a:srgbClr val="FFFFFF"/>
              </a:highlight>
            </a:endParaRPr>
          </a:p>
          <a:p>
            <a:pPr indent="0" lvl="0" marL="0" marR="0" rtl="0" algn="just">
              <a:lnSpc>
                <a:spcPct val="100000"/>
              </a:lnSpc>
              <a:spcBef>
                <a:spcPts val="800"/>
              </a:spcBef>
              <a:spcAft>
                <a:spcPts val="0"/>
              </a:spcAft>
              <a:buClr>
                <a:srgbClr val="000000"/>
              </a:buClr>
              <a:buSzPts val="1100"/>
              <a:buFont typeface="Arial"/>
              <a:buNone/>
            </a:pPr>
            <a:r>
              <a:t/>
            </a:r>
            <a:endParaRPr b="0" i="0" sz="1100" u="none" cap="none" strike="noStrike">
              <a:solidFill>
                <a:schemeClr val="dk1"/>
              </a:solidFill>
              <a:highlight>
                <a:schemeClr val="lt1"/>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highlight>
                <a:schemeClr val="lt1"/>
              </a:highlight>
              <a:latin typeface="Arial"/>
              <a:ea typeface="Arial"/>
              <a:cs typeface="Arial"/>
              <a:sym typeface="Arial"/>
            </a:endParaRPr>
          </a:p>
          <a:p>
            <a:pPr indent="0" lvl="0" marL="0" marR="0" rtl="0" algn="l">
              <a:lnSpc>
                <a:spcPct val="115000"/>
              </a:lnSpc>
              <a:spcBef>
                <a:spcPts val="1200"/>
              </a:spcBef>
              <a:spcAft>
                <a:spcPts val="0"/>
              </a:spcAft>
              <a:buClr>
                <a:schemeClr val="dk1"/>
              </a:buClr>
              <a:buSzPts val="1100"/>
              <a:buFont typeface="Arial"/>
              <a:buNone/>
            </a:pPr>
            <a:r>
              <a:t/>
            </a:r>
            <a:endParaRPr b="0" i="0" sz="1050" u="none" cap="none" strike="noStrike">
              <a:solidFill>
                <a:schemeClr val="dk1"/>
              </a:solidFill>
              <a:highlight>
                <a:srgbClr val="FFFFFF"/>
              </a:highlight>
              <a:latin typeface="Arial"/>
              <a:ea typeface="Arial"/>
              <a:cs typeface="Arial"/>
              <a:sym typeface="Arial"/>
            </a:endParaRPr>
          </a:p>
          <a:p>
            <a:pPr indent="0" lvl="0" marL="0" marR="0" rtl="0" algn="l">
              <a:lnSpc>
                <a:spcPct val="100000"/>
              </a:lnSpc>
              <a:spcBef>
                <a:spcPts val="1200"/>
              </a:spcBef>
              <a:spcAft>
                <a:spcPts val="0"/>
              </a:spcAft>
              <a:buClr>
                <a:srgbClr val="000000"/>
              </a:buClr>
              <a:buSzPts val="3200"/>
              <a:buFont typeface="Arial"/>
              <a:buNone/>
            </a:pPr>
            <a:r>
              <a:t/>
            </a:r>
            <a:endParaRPr b="0" i="0" sz="3200" u="none" cap="none" strike="noStrike">
              <a:solidFill>
                <a:schemeClr val="dk1"/>
              </a:solidFill>
              <a:latin typeface="Arial"/>
              <a:ea typeface="Arial"/>
              <a:cs typeface="Arial"/>
              <a:sym typeface="Arial"/>
            </a:endParaRPr>
          </a:p>
        </p:txBody>
      </p:sp>
      <p:pic>
        <p:nvPicPr>
          <p:cNvPr id="153" name="Google Shape;153;g3030594ba91_0_41"/>
          <p:cNvPicPr preferRelativeResize="0"/>
          <p:nvPr/>
        </p:nvPicPr>
        <p:blipFill>
          <a:blip r:embed="rId4">
            <a:alphaModFix/>
          </a:blip>
          <a:stretch>
            <a:fillRect/>
          </a:stretch>
        </p:blipFill>
        <p:spPr>
          <a:xfrm>
            <a:off x="962685" y="1877750"/>
            <a:ext cx="2799038" cy="20992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pic>
        <p:nvPicPr>
          <p:cNvPr descr="newspaperpage" id="159" name="Google Shape;159;g3030594ba91_0_26"/>
          <p:cNvPicPr preferRelativeResize="0"/>
          <p:nvPr/>
        </p:nvPicPr>
        <p:blipFill rotWithShape="1">
          <a:blip r:embed="rId3">
            <a:alphaModFix/>
          </a:blip>
          <a:srcRect b="-250" l="0" r="0" t="0"/>
          <a:stretch/>
        </p:blipFill>
        <p:spPr>
          <a:xfrm>
            <a:off x="0" y="0"/>
            <a:ext cx="9143999" cy="6912150"/>
          </a:xfrm>
          <a:prstGeom prst="rect">
            <a:avLst/>
          </a:prstGeom>
          <a:noFill/>
          <a:ln>
            <a:noFill/>
          </a:ln>
        </p:spPr>
      </p:pic>
      <p:cxnSp>
        <p:nvCxnSpPr>
          <p:cNvPr id="160" name="Google Shape;160;g3030594ba91_0_26"/>
          <p:cNvCxnSpPr/>
          <p:nvPr/>
        </p:nvCxnSpPr>
        <p:spPr>
          <a:xfrm>
            <a:off x="304800" y="457200"/>
            <a:ext cx="8534400" cy="0"/>
          </a:xfrm>
          <a:prstGeom prst="straightConnector1">
            <a:avLst/>
          </a:prstGeom>
          <a:noFill/>
          <a:ln cap="flat" cmpd="sng" w="9525">
            <a:solidFill>
              <a:schemeClr val="dk1"/>
            </a:solidFill>
            <a:prstDash val="solid"/>
            <a:round/>
            <a:headEnd len="sm" w="sm" type="none"/>
            <a:tailEnd len="sm" w="sm" type="none"/>
          </a:ln>
        </p:spPr>
      </p:cxnSp>
      <p:cxnSp>
        <p:nvCxnSpPr>
          <p:cNvPr id="161" name="Google Shape;161;g3030594ba91_0_26"/>
          <p:cNvCxnSpPr/>
          <p:nvPr/>
        </p:nvCxnSpPr>
        <p:spPr>
          <a:xfrm>
            <a:off x="304800" y="495300"/>
            <a:ext cx="8534400" cy="0"/>
          </a:xfrm>
          <a:prstGeom prst="straightConnector1">
            <a:avLst/>
          </a:prstGeom>
          <a:noFill/>
          <a:ln cap="flat" cmpd="sng" w="9525">
            <a:solidFill>
              <a:schemeClr val="dk1"/>
            </a:solidFill>
            <a:prstDash val="solid"/>
            <a:round/>
            <a:headEnd len="sm" w="sm" type="none"/>
            <a:tailEnd len="sm" w="sm" type="none"/>
          </a:ln>
        </p:spPr>
      </p:cxnSp>
      <p:cxnSp>
        <p:nvCxnSpPr>
          <p:cNvPr id="162" name="Google Shape;162;g3030594ba91_0_26"/>
          <p:cNvCxnSpPr/>
          <p:nvPr/>
        </p:nvCxnSpPr>
        <p:spPr>
          <a:xfrm>
            <a:off x="304800" y="1066800"/>
            <a:ext cx="8534400" cy="0"/>
          </a:xfrm>
          <a:prstGeom prst="straightConnector1">
            <a:avLst/>
          </a:prstGeom>
          <a:noFill/>
          <a:ln cap="flat" cmpd="sng" w="9525">
            <a:solidFill>
              <a:schemeClr val="dk1"/>
            </a:solidFill>
            <a:prstDash val="solid"/>
            <a:round/>
            <a:headEnd len="sm" w="sm" type="none"/>
            <a:tailEnd len="sm" w="sm" type="none"/>
          </a:ln>
        </p:spPr>
      </p:cxnSp>
      <p:cxnSp>
        <p:nvCxnSpPr>
          <p:cNvPr id="163" name="Google Shape;163;g3030594ba91_0_26"/>
          <p:cNvCxnSpPr/>
          <p:nvPr/>
        </p:nvCxnSpPr>
        <p:spPr>
          <a:xfrm>
            <a:off x="4572000" y="1219200"/>
            <a:ext cx="0" cy="5334000"/>
          </a:xfrm>
          <a:prstGeom prst="straightConnector1">
            <a:avLst/>
          </a:prstGeom>
          <a:noFill/>
          <a:ln cap="flat" cmpd="sng" w="9525">
            <a:solidFill>
              <a:schemeClr val="dk1"/>
            </a:solidFill>
            <a:prstDash val="solid"/>
            <a:round/>
            <a:headEnd len="sm" w="sm" type="none"/>
            <a:tailEnd len="sm" w="sm" type="none"/>
          </a:ln>
        </p:spPr>
      </p:cxnSp>
      <p:sp>
        <p:nvSpPr>
          <p:cNvPr id="164" name="Google Shape;164;g3030594ba91_0_26"/>
          <p:cNvSpPr txBox="1"/>
          <p:nvPr>
            <p:ph type="title"/>
          </p:nvPr>
        </p:nvSpPr>
        <p:spPr>
          <a:xfrm>
            <a:off x="324725" y="1035550"/>
            <a:ext cx="4267200" cy="9147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SzPts val="1400"/>
              <a:buNone/>
            </a:pPr>
            <a:r>
              <a:rPr b="1" lang="en-US" sz="2600">
                <a:solidFill>
                  <a:srgbClr val="4C4C4C"/>
                </a:solidFill>
              </a:rPr>
              <a:t>Samhain</a:t>
            </a:r>
            <a:endParaRPr b="1" sz="2600">
              <a:solidFill>
                <a:srgbClr val="4C4C4C"/>
              </a:solidFill>
            </a:endParaRPr>
          </a:p>
          <a:p>
            <a:pPr indent="0" lvl="0" marL="0" rtl="0" algn="ctr">
              <a:lnSpc>
                <a:spcPct val="100000"/>
              </a:lnSpc>
              <a:spcBef>
                <a:spcPts val="0"/>
              </a:spcBef>
              <a:spcAft>
                <a:spcPts val="0"/>
              </a:spcAft>
              <a:buSzPts val="1400"/>
              <a:buNone/>
            </a:pPr>
            <a:r>
              <a:rPr b="1" i="1" lang="en-US" sz="1100">
                <a:solidFill>
                  <a:srgbClr val="4C4C4C"/>
                </a:solidFill>
              </a:rPr>
              <a:t>Written by Mr Gianakakis</a:t>
            </a:r>
            <a:endParaRPr b="1" i="1" sz="1100">
              <a:solidFill>
                <a:srgbClr val="4C4C4C"/>
              </a:solidFill>
            </a:endParaRPr>
          </a:p>
        </p:txBody>
      </p:sp>
      <p:sp>
        <p:nvSpPr>
          <p:cNvPr id="165" name="Google Shape;165;g3030594ba91_0_26"/>
          <p:cNvSpPr txBox="1"/>
          <p:nvPr/>
        </p:nvSpPr>
        <p:spPr>
          <a:xfrm>
            <a:off x="304800" y="527100"/>
            <a:ext cx="66780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300"/>
              <a:buFont typeface="Arial"/>
              <a:buNone/>
            </a:pPr>
            <a:r>
              <a:rPr lang="en-US" sz="1800">
                <a:solidFill>
                  <a:schemeClr val="dk1"/>
                </a:solidFill>
                <a:latin typeface="Arial Black"/>
                <a:ea typeface="Arial Black"/>
                <a:cs typeface="Arial Black"/>
                <a:sym typeface="Arial Black"/>
              </a:rPr>
              <a:t>Halloween history</a:t>
            </a:r>
            <a:endParaRPr b="0" i="0" sz="1800" u="none" cap="none" strike="noStrike">
              <a:solidFill>
                <a:schemeClr val="dk1"/>
              </a:solidFill>
              <a:latin typeface="Arial Black"/>
              <a:ea typeface="Arial Black"/>
              <a:cs typeface="Arial Black"/>
              <a:sym typeface="Arial Black"/>
            </a:endParaRPr>
          </a:p>
        </p:txBody>
      </p:sp>
      <p:sp>
        <p:nvSpPr>
          <p:cNvPr id="166" name="Google Shape;166;g3030594ba91_0_26"/>
          <p:cNvSpPr/>
          <p:nvPr/>
        </p:nvSpPr>
        <p:spPr>
          <a:xfrm>
            <a:off x="381000" y="5637788"/>
            <a:ext cx="3962400" cy="1097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200"/>
              <a:buFont typeface="Arial"/>
              <a:buNone/>
            </a:pPr>
            <a:r>
              <a:t/>
            </a:r>
            <a:endParaRPr b="0" i="0" sz="1200" u="none" cap="none" strike="noStrike">
              <a:solidFill>
                <a:srgbClr val="4C4C4C"/>
              </a:solidFill>
              <a:latin typeface="Arial"/>
              <a:ea typeface="Arial"/>
              <a:cs typeface="Arial"/>
              <a:sym typeface="Arial"/>
            </a:endParaRPr>
          </a:p>
        </p:txBody>
      </p:sp>
      <p:sp>
        <p:nvSpPr>
          <p:cNvPr id="167" name="Google Shape;167;g3030594ba91_0_26"/>
          <p:cNvSpPr txBox="1"/>
          <p:nvPr/>
        </p:nvSpPr>
        <p:spPr>
          <a:xfrm>
            <a:off x="573125" y="4186675"/>
            <a:ext cx="3770400" cy="23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 name="Google Shape;168;g3030594ba91_0_26"/>
          <p:cNvSpPr txBox="1"/>
          <p:nvPr/>
        </p:nvSpPr>
        <p:spPr>
          <a:xfrm>
            <a:off x="412075" y="4595250"/>
            <a:ext cx="3962400" cy="2183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US" sz="1100">
                <a:solidFill>
                  <a:schemeClr val="dk1"/>
                </a:solidFill>
                <a:latin typeface="Calibri"/>
                <a:ea typeface="Calibri"/>
                <a:cs typeface="Calibri"/>
                <a:sym typeface="Calibri"/>
              </a:rPr>
              <a:t>Can you feel it? The chill in the air? The breeze blushing cheeks as it seems to slice through your very bones? Winter is making her presence known, and how do we respond? Bonfires, the merriment of friends, of family, and Pumpkin Spice Lattes. This has always been the way (sans Pumpkin Spice Lattes). Since humankind first started to understand the cycle of the year, they knew that this was the time that death seemed to grip the land. Trees began shedding their leaves, flowers withered, harsher conditions saw the loss of family and friends alike. Kin. </a:t>
            </a:r>
            <a:endParaRPr sz="11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chemeClr val="dk1"/>
              </a:solidFill>
              <a:highlight>
                <a:srgbClr val="FFFFFF"/>
              </a:highlight>
              <a:latin typeface="Calibri"/>
              <a:ea typeface="Calibri"/>
              <a:cs typeface="Calibri"/>
              <a:sym typeface="Calibri"/>
            </a:endParaRPr>
          </a:p>
          <a:p>
            <a:pPr indent="0" lvl="0" marL="0" marR="0" rtl="0" algn="just">
              <a:lnSpc>
                <a:spcPct val="100000"/>
              </a:lnSpc>
              <a:spcBef>
                <a:spcPts val="800"/>
              </a:spcBef>
              <a:spcAft>
                <a:spcPts val="0"/>
              </a:spcAft>
              <a:buClr>
                <a:srgbClr val="000000"/>
              </a:buClr>
              <a:buSzPts val="1100"/>
              <a:buFont typeface="Arial"/>
              <a:buNone/>
            </a:pPr>
            <a:r>
              <a:t/>
            </a:r>
            <a:endParaRPr b="0" i="0" sz="1100" u="none" cap="none" strike="noStrike">
              <a:solidFill>
                <a:schemeClr val="dk1"/>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t/>
            </a:r>
            <a:endParaRPr b="0" i="0" sz="1050" u="none" cap="none" strike="noStrike">
              <a:solidFill>
                <a:schemeClr val="dk1"/>
              </a:solidFill>
              <a:highlight>
                <a:srgbClr val="FFFFFF"/>
              </a:highlight>
              <a:latin typeface="Arial"/>
              <a:ea typeface="Arial"/>
              <a:cs typeface="Arial"/>
              <a:sym typeface="Arial"/>
            </a:endParaRPr>
          </a:p>
          <a:p>
            <a:pPr indent="0" lvl="0" marL="0" marR="0" rtl="0" algn="l">
              <a:lnSpc>
                <a:spcPct val="115000"/>
              </a:lnSpc>
              <a:spcBef>
                <a:spcPts val="1200"/>
              </a:spcBef>
              <a:spcAft>
                <a:spcPts val="1200"/>
              </a:spcAft>
              <a:buClr>
                <a:schemeClr val="dk1"/>
              </a:buClr>
              <a:buSzPts val="1100"/>
              <a:buFont typeface="Arial"/>
              <a:buNone/>
            </a:pPr>
            <a:r>
              <a:t/>
            </a:r>
            <a:endParaRPr b="0" i="0" sz="1050" u="none" cap="none" strike="noStrike">
              <a:solidFill>
                <a:schemeClr val="dk1"/>
              </a:solidFill>
              <a:highlight>
                <a:srgbClr val="FFFFFF"/>
              </a:highlight>
              <a:latin typeface="Arial"/>
              <a:ea typeface="Arial"/>
              <a:cs typeface="Arial"/>
              <a:sym typeface="Arial"/>
            </a:endParaRPr>
          </a:p>
        </p:txBody>
      </p:sp>
      <p:sp>
        <p:nvSpPr>
          <p:cNvPr id="169" name="Google Shape;169;g3030594ba91_0_26"/>
          <p:cNvSpPr txBox="1"/>
          <p:nvPr/>
        </p:nvSpPr>
        <p:spPr>
          <a:xfrm>
            <a:off x="4769525" y="1098600"/>
            <a:ext cx="4069800" cy="53340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US" sz="1100">
                <a:solidFill>
                  <a:schemeClr val="dk1"/>
                </a:solidFill>
                <a:latin typeface="Calibri"/>
                <a:ea typeface="Calibri"/>
                <a:cs typeface="Calibri"/>
                <a:sym typeface="Calibri"/>
              </a:rPr>
              <a:t>In times gone by the grotesque and ghoulish jack-o’-lantern (originally carved from turnips, rather than pumpkins!) was to ward off evil spirits and Death themself, rather than plastic-masked ghouls with a sugar addiction. Its name, Samhain (pronounced SOW-ayn). A time for giving thanks for what the bountiful earth had granted, and accepting the darker, colder half of the year. It was at this time the veil between worlds was said to be at its thinnest, and rituals to honour the dead and connect with the spirit world took place. A time to honour your ancestors. To reflect. </a:t>
            </a:r>
            <a:endParaRPr sz="1100">
              <a:solidFill>
                <a:schemeClr val="dk1"/>
              </a:solidFill>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US" sz="1100">
                <a:solidFill>
                  <a:schemeClr val="dk1"/>
                </a:solidFill>
                <a:latin typeface="Calibri"/>
                <a:ea typeface="Calibri"/>
                <a:cs typeface="Calibri"/>
                <a:sym typeface="Calibri"/>
              </a:rPr>
              <a:t>As Christianity rose in popularity, All Saints’ Day, also known as All Hallows Day (Can you see where I’m going with this?) was moved to be celebrated on November 1</a:t>
            </a:r>
            <a:r>
              <a:rPr baseline="30000" lang="en-US" sz="1100">
                <a:solidFill>
                  <a:schemeClr val="dk1"/>
                </a:solidFill>
                <a:latin typeface="Calibri"/>
                <a:ea typeface="Calibri"/>
                <a:cs typeface="Calibri"/>
                <a:sym typeface="Calibri"/>
              </a:rPr>
              <a:t>st </a:t>
            </a:r>
            <a:r>
              <a:rPr lang="en-US" sz="1100">
                <a:solidFill>
                  <a:schemeClr val="dk1"/>
                </a:solidFill>
                <a:latin typeface="Calibri"/>
                <a:ea typeface="Calibri"/>
                <a:cs typeface="Calibri"/>
                <a:sym typeface="Calibri"/>
              </a:rPr>
              <a:t>Naturally, those following the Celtic ways still celebrated </a:t>
            </a:r>
            <a:r>
              <a:rPr lang="en-US" sz="1100">
                <a:solidFill>
                  <a:schemeClr val="dk1"/>
                </a:solidFill>
                <a:latin typeface="Calibri"/>
                <a:ea typeface="Calibri"/>
                <a:cs typeface="Calibri"/>
                <a:sym typeface="Calibri"/>
              </a:rPr>
              <a:t>Samhain</a:t>
            </a:r>
            <a:r>
              <a:rPr lang="en-US" sz="1100">
                <a:solidFill>
                  <a:schemeClr val="dk1"/>
                </a:solidFill>
                <a:latin typeface="Calibri"/>
                <a:ea typeface="Calibri"/>
                <a:cs typeface="Calibri"/>
                <a:sym typeface="Calibri"/>
              </a:rPr>
              <a:t> on October 31</a:t>
            </a:r>
            <a:r>
              <a:rPr baseline="30000" lang="en-US" sz="1100">
                <a:solidFill>
                  <a:schemeClr val="dk1"/>
                </a:solidFill>
                <a:latin typeface="Calibri"/>
                <a:ea typeface="Calibri"/>
                <a:cs typeface="Calibri"/>
                <a:sym typeface="Calibri"/>
              </a:rPr>
              <a:t>st</a:t>
            </a:r>
            <a:r>
              <a:rPr lang="en-US" sz="1100">
                <a:solidFill>
                  <a:schemeClr val="dk1"/>
                </a:solidFill>
                <a:latin typeface="Calibri"/>
                <a:ea typeface="Calibri"/>
                <a:cs typeface="Calibri"/>
                <a:sym typeface="Calibri"/>
              </a:rPr>
              <a:t>, which soon took on a new name. All Hallows Evening. It wasn’t too long before that was shortened to Hallowe’en, then later Halloween. </a:t>
            </a:r>
            <a:endParaRPr i="0" sz="1100" u="none" cap="none" strike="noStrike">
              <a:solidFill>
                <a:schemeClr val="dk1"/>
              </a:solidFill>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US" sz="1100">
                <a:solidFill>
                  <a:schemeClr val="dk1"/>
                </a:solidFill>
                <a:latin typeface="Calibri"/>
                <a:ea typeface="Calibri"/>
                <a:cs typeface="Calibri"/>
                <a:sym typeface="Calibri"/>
              </a:rPr>
              <a:t>Ok, but why do we now gorge ourselves into a sugar-coma every year? Turns out, adolescents and apparitions have something in common. You see, initially, people would leave offerings outside their homes for the spirits as a means of appeasing them, keeping them sweet - I’ve punned there, and I’m not sorry. As society has changed, and people began to believe less and less that they might be visited by their ancestors in spirit form, they now seek to treat visitors to avoid a trick being played on them. And whilst it may seem appealing to don a ghostly mask and terrorise your neighbours procuring some delicious treats, perhaps we should look to those that have come before. Reflecting on what we have accomplished so far this year, and looking ahead. </a:t>
            </a:r>
            <a:endParaRPr i="0" sz="1100" u="none" cap="none" strike="noStrike">
              <a:solidFill>
                <a:schemeClr val="dk1"/>
              </a:solidFill>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highlight>
                <a:schemeClr val="lt1"/>
              </a:highlight>
              <a:latin typeface="Arial"/>
              <a:ea typeface="Arial"/>
              <a:cs typeface="Arial"/>
              <a:sym typeface="Arial"/>
            </a:endParaRPr>
          </a:p>
          <a:p>
            <a:pPr indent="0" lvl="0" marL="0" marR="0" rtl="0" algn="l">
              <a:lnSpc>
                <a:spcPct val="115000"/>
              </a:lnSpc>
              <a:spcBef>
                <a:spcPts val="1200"/>
              </a:spcBef>
              <a:spcAft>
                <a:spcPts val="0"/>
              </a:spcAft>
              <a:buClr>
                <a:schemeClr val="dk1"/>
              </a:buClr>
              <a:buSzPts val="1100"/>
              <a:buFont typeface="Arial"/>
              <a:buNone/>
            </a:pPr>
            <a:r>
              <a:t/>
            </a:r>
            <a:endParaRPr b="0" i="0" sz="1050" u="none" cap="none" strike="noStrike">
              <a:solidFill>
                <a:schemeClr val="dk1"/>
              </a:solidFill>
              <a:highlight>
                <a:srgbClr val="FFFFFF"/>
              </a:highlight>
              <a:latin typeface="Arial"/>
              <a:ea typeface="Arial"/>
              <a:cs typeface="Arial"/>
              <a:sym typeface="Arial"/>
            </a:endParaRPr>
          </a:p>
          <a:p>
            <a:pPr indent="0" lvl="0" marL="0" marR="0" rtl="0" algn="l">
              <a:lnSpc>
                <a:spcPct val="100000"/>
              </a:lnSpc>
              <a:spcBef>
                <a:spcPts val="1200"/>
              </a:spcBef>
              <a:spcAft>
                <a:spcPts val="0"/>
              </a:spcAft>
              <a:buClr>
                <a:srgbClr val="000000"/>
              </a:buClr>
              <a:buSzPts val="3200"/>
              <a:buFont typeface="Arial"/>
              <a:buNone/>
            </a:pPr>
            <a:r>
              <a:t/>
            </a:r>
            <a:endParaRPr b="0" i="0" sz="3200" u="none" cap="none" strike="noStrike">
              <a:solidFill>
                <a:schemeClr val="dk1"/>
              </a:solidFill>
              <a:latin typeface="Arial"/>
              <a:ea typeface="Arial"/>
              <a:cs typeface="Arial"/>
              <a:sym typeface="Arial"/>
            </a:endParaRPr>
          </a:p>
        </p:txBody>
      </p:sp>
      <p:pic>
        <p:nvPicPr>
          <p:cNvPr id="170" name="Google Shape;170;g3030594ba91_0_26"/>
          <p:cNvPicPr preferRelativeResize="0"/>
          <p:nvPr/>
        </p:nvPicPr>
        <p:blipFill>
          <a:blip r:embed="rId4">
            <a:alphaModFix/>
          </a:blip>
          <a:stretch>
            <a:fillRect/>
          </a:stretch>
        </p:blipFill>
        <p:spPr>
          <a:xfrm>
            <a:off x="477000" y="1950250"/>
            <a:ext cx="3770400" cy="250809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pic>
        <p:nvPicPr>
          <p:cNvPr descr="newspaperpage" id="176" name="Google Shape;176;g3030594ba91_0_146"/>
          <p:cNvPicPr preferRelativeResize="0"/>
          <p:nvPr/>
        </p:nvPicPr>
        <p:blipFill rotWithShape="1">
          <a:blip r:embed="rId3">
            <a:alphaModFix/>
          </a:blip>
          <a:srcRect b="-250" l="0" r="0" t="0"/>
          <a:stretch/>
        </p:blipFill>
        <p:spPr>
          <a:xfrm>
            <a:off x="0" y="0"/>
            <a:ext cx="9143999" cy="6912150"/>
          </a:xfrm>
          <a:prstGeom prst="rect">
            <a:avLst/>
          </a:prstGeom>
          <a:noFill/>
          <a:ln>
            <a:noFill/>
          </a:ln>
        </p:spPr>
      </p:pic>
      <p:cxnSp>
        <p:nvCxnSpPr>
          <p:cNvPr id="177" name="Google Shape;177;g3030594ba91_0_146"/>
          <p:cNvCxnSpPr/>
          <p:nvPr/>
        </p:nvCxnSpPr>
        <p:spPr>
          <a:xfrm>
            <a:off x="304800" y="457200"/>
            <a:ext cx="8534400" cy="0"/>
          </a:xfrm>
          <a:prstGeom prst="straightConnector1">
            <a:avLst/>
          </a:prstGeom>
          <a:noFill/>
          <a:ln cap="flat" cmpd="sng" w="9525">
            <a:solidFill>
              <a:schemeClr val="dk1"/>
            </a:solidFill>
            <a:prstDash val="solid"/>
            <a:round/>
            <a:headEnd len="sm" w="sm" type="none"/>
            <a:tailEnd len="sm" w="sm" type="none"/>
          </a:ln>
        </p:spPr>
      </p:cxnSp>
      <p:cxnSp>
        <p:nvCxnSpPr>
          <p:cNvPr id="178" name="Google Shape;178;g3030594ba91_0_146"/>
          <p:cNvCxnSpPr/>
          <p:nvPr/>
        </p:nvCxnSpPr>
        <p:spPr>
          <a:xfrm>
            <a:off x="304800" y="495300"/>
            <a:ext cx="8534400" cy="0"/>
          </a:xfrm>
          <a:prstGeom prst="straightConnector1">
            <a:avLst/>
          </a:prstGeom>
          <a:noFill/>
          <a:ln cap="flat" cmpd="sng" w="9525">
            <a:solidFill>
              <a:schemeClr val="dk1"/>
            </a:solidFill>
            <a:prstDash val="solid"/>
            <a:round/>
            <a:headEnd len="sm" w="sm" type="none"/>
            <a:tailEnd len="sm" w="sm" type="none"/>
          </a:ln>
        </p:spPr>
      </p:cxnSp>
      <p:cxnSp>
        <p:nvCxnSpPr>
          <p:cNvPr id="179" name="Google Shape;179;g3030594ba91_0_146"/>
          <p:cNvCxnSpPr/>
          <p:nvPr/>
        </p:nvCxnSpPr>
        <p:spPr>
          <a:xfrm>
            <a:off x="304800" y="1066800"/>
            <a:ext cx="8534400" cy="0"/>
          </a:xfrm>
          <a:prstGeom prst="straightConnector1">
            <a:avLst/>
          </a:prstGeom>
          <a:noFill/>
          <a:ln cap="flat" cmpd="sng" w="9525">
            <a:solidFill>
              <a:schemeClr val="dk1"/>
            </a:solidFill>
            <a:prstDash val="solid"/>
            <a:round/>
            <a:headEnd len="sm" w="sm" type="none"/>
            <a:tailEnd len="sm" w="sm" type="none"/>
          </a:ln>
        </p:spPr>
      </p:cxnSp>
      <p:cxnSp>
        <p:nvCxnSpPr>
          <p:cNvPr id="180" name="Google Shape;180;g3030594ba91_0_146"/>
          <p:cNvCxnSpPr/>
          <p:nvPr/>
        </p:nvCxnSpPr>
        <p:spPr>
          <a:xfrm>
            <a:off x="4572000" y="1219200"/>
            <a:ext cx="0" cy="5334000"/>
          </a:xfrm>
          <a:prstGeom prst="straightConnector1">
            <a:avLst/>
          </a:prstGeom>
          <a:noFill/>
          <a:ln cap="flat" cmpd="sng" w="9525">
            <a:solidFill>
              <a:schemeClr val="dk1"/>
            </a:solidFill>
            <a:prstDash val="solid"/>
            <a:round/>
            <a:headEnd len="sm" w="sm" type="none"/>
            <a:tailEnd len="sm" w="sm" type="none"/>
          </a:ln>
        </p:spPr>
      </p:cxnSp>
      <p:sp>
        <p:nvSpPr>
          <p:cNvPr id="181" name="Google Shape;181;g3030594ba91_0_146"/>
          <p:cNvSpPr txBox="1"/>
          <p:nvPr>
            <p:ph type="title"/>
          </p:nvPr>
        </p:nvSpPr>
        <p:spPr>
          <a:xfrm>
            <a:off x="324725" y="1035550"/>
            <a:ext cx="4267200" cy="9147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SzPts val="1400"/>
              <a:buNone/>
            </a:pPr>
            <a:r>
              <a:rPr b="1" lang="en-US" sz="2600">
                <a:solidFill>
                  <a:srgbClr val="4C4C4C"/>
                </a:solidFill>
              </a:rPr>
              <a:t>Monstrous</a:t>
            </a:r>
            <a:r>
              <a:rPr b="1" lang="en-US" sz="2600">
                <a:solidFill>
                  <a:srgbClr val="4C4C4C"/>
                </a:solidFill>
              </a:rPr>
              <a:t> fun</a:t>
            </a:r>
            <a:endParaRPr b="1" sz="2600">
              <a:solidFill>
                <a:srgbClr val="4C4C4C"/>
              </a:solidFill>
            </a:endParaRPr>
          </a:p>
          <a:p>
            <a:pPr indent="0" lvl="0" marL="0" rtl="0" algn="ctr">
              <a:lnSpc>
                <a:spcPct val="100000"/>
              </a:lnSpc>
              <a:spcBef>
                <a:spcPts val="0"/>
              </a:spcBef>
              <a:spcAft>
                <a:spcPts val="0"/>
              </a:spcAft>
              <a:buSzPts val="1400"/>
              <a:buNone/>
            </a:pPr>
            <a:r>
              <a:rPr b="1" i="1" lang="en-US" sz="1100">
                <a:solidFill>
                  <a:srgbClr val="4C4C4C"/>
                </a:solidFill>
              </a:rPr>
              <a:t>Written by Erin </a:t>
            </a:r>
            <a:r>
              <a:rPr b="1" i="1" lang="en-US" sz="1100">
                <a:solidFill>
                  <a:srgbClr val="4C4C4C"/>
                </a:solidFill>
              </a:rPr>
              <a:t>Wallace</a:t>
            </a:r>
            <a:r>
              <a:rPr b="1" i="1" lang="en-US" sz="1100">
                <a:solidFill>
                  <a:srgbClr val="4C4C4C"/>
                </a:solidFill>
              </a:rPr>
              <a:t> and Tess </a:t>
            </a:r>
            <a:r>
              <a:rPr b="1" i="1" lang="en-US" sz="1100">
                <a:solidFill>
                  <a:srgbClr val="4C4C4C"/>
                </a:solidFill>
              </a:rPr>
              <a:t>Martin</a:t>
            </a:r>
            <a:r>
              <a:rPr b="1" i="1" lang="en-US" sz="1100">
                <a:solidFill>
                  <a:srgbClr val="4C4C4C"/>
                </a:solidFill>
              </a:rPr>
              <a:t> </a:t>
            </a:r>
            <a:endParaRPr b="1" i="1" sz="1100">
              <a:solidFill>
                <a:srgbClr val="4C4C4C"/>
              </a:solidFill>
            </a:endParaRPr>
          </a:p>
        </p:txBody>
      </p:sp>
      <p:sp>
        <p:nvSpPr>
          <p:cNvPr id="182" name="Google Shape;182;g3030594ba91_0_146"/>
          <p:cNvSpPr txBox="1"/>
          <p:nvPr/>
        </p:nvSpPr>
        <p:spPr>
          <a:xfrm>
            <a:off x="304800" y="527100"/>
            <a:ext cx="6678000" cy="507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300"/>
              <a:buFont typeface="Arial"/>
              <a:buNone/>
            </a:pPr>
            <a:r>
              <a:rPr lang="en-US" sz="2700">
                <a:solidFill>
                  <a:schemeClr val="dk1"/>
                </a:solidFill>
                <a:latin typeface="Arial Black"/>
                <a:ea typeface="Arial Black"/>
                <a:cs typeface="Arial Black"/>
                <a:sym typeface="Arial Black"/>
              </a:rPr>
              <a:t>Short Story</a:t>
            </a:r>
            <a:endParaRPr b="0" i="0" sz="2700" u="none" cap="none" strike="noStrike">
              <a:solidFill>
                <a:schemeClr val="dk1"/>
              </a:solidFill>
              <a:latin typeface="Arial Black"/>
              <a:ea typeface="Arial Black"/>
              <a:cs typeface="Arial Black"/>
              <a:sym typeface="Arial Black"/>
            </a:endParaRPr>
          </a:p>
        </p:txBody>
      </p:sp>
      <p:sp>
        <p:nvSpPr>
          <p:cNvPr id="183" name="Google Shape;183;g3030594ba91_0_146"/>
          <p:cNvSpPr/>
          <p:nvPr/>
        </p:nvSpPr>
        <p:spPr>
          <a:xfrm>
            <a:off x="381000" y="5637788"/>
            <a:ext cx="3962400" cy="1097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200"/>
              <a:buFont typeface="Arial"/>
              <a:buNone/>
            </a:pPr>
            <a:r>
              <a:t/>
            </a:r>
            <a:endParaRPr b="0" i="0" sz="1200" u="none" cap="none" strike="noStrike">
              <a:solidFill>
                <a:srgbClr val="4C4C4C"/>
              </a:solidFill>
              <a:latin typeface="Arial"/>
              <a:ea typeface="Arial"/>
              <a:cs typeface="Arial"/>
              <a:sym typeface="Arial"/>
            </a:endParaRPr>
          </a:p>
        </p:txBody>
      </p:sp>
      <p:sp>
        <p:nvSpPr>
          <p:cNvPr id="184" name="Google Shape;184;g3030594ba91_0_146"/>
          <p:cNvSpPr txBox="1"/>
          <p:nvPr/>
        </p:nvSpPr>
        <p:spPr>
          <a:xfrm>
            <a:off x="573125" y="4186675"/>
            <a:ext cx="3770400" cy="23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g3030594ba91_0_146"/>
          <p:cNvSpPr txBox="1"/>
          <p:nvPr/>
        </p:nvSpPr>
        <p:spPr>
          <a:xfrm>
            <a:off x="228600" y="1772925"/>
            <a:ext cx="4267200" cy="3366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Halloween is the biggest event in my “monster school" and they went crazy with the decorations this year. Pumpkin string lights, countless numbers of fake doors (the school always wants us to feel connected with“normal children” but they can’t see our real identity). So for halloween, they made the main hall into a “haunted street”. </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I walked over to the corner where the bookshelf sits. It was covered with a flowing curtain.</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No one was around. Some people think the bookshelf is haunted so they don't go near it. </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I reached for a book and suddenly, the lower part of the bookshelf opened up.</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I fell back in amazement. It had an opening. I reached inside, hoping to find some extra books that could patch it up. </a:t>
            </a:r>
            <a:r>
              <a:rPr lang="en-US" sz="1000">
                <a:solidFill>
                  <a:schemeClr val="dk1"/>
                </a:solidFill>
                <a:latin typeface="Calibri"/>
                <a:ea typeface="Calibri"/>
                <a:cs typeface="Calibri"/>
                <a:sym typeface="Calibri"/>
              </a:rPr>
              <a:t>I leaned forward, but then I fell.</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I just kept falling. A scream escaped my lips as I hit the concrete floor.</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“Ouch!” I clutched my bleeding head, looking around at what looked like a street. Could it be… A real street?</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Real people?</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Real world.</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I couldn’t believe it.</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A tall girl, around my age, came up to me. We were the complete opposite of each other. </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“I might have had too much sugar, but did you just fall from the sky?” She giggled, helping me up. I stumbled.</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“Maybe.” I said,  looking at her. She was alone, no friends, no family, no one. Which I thought was odd.</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 What’s your name?” I asked, still absorbing the atmosphere around me.</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“Luna. You?”</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I didn’t know what to say, but she couldn’t find out about me.</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“Cool fangs by the way. Where’d you get them?”</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000">
              <a:solidFill>
                <a:schemeClr val="dk1"/>
              </a:solidFill>
              <a:latin typeface="Calibri"/>
              <a:ea typeface="Calibri"/>
              <a:cs typeface="Calibri"/>
              <a:sym typeface="Calibri"/>
            </a:endParaRPr>
          </a:p>
          <a:p>
            <a:pPr indent="0" lvl="0" marL="0" marR="0" rtl="0" algn="l">
              <a:lnSpc>
                <a:spcPct val="115000"/>
              </a:lnSpc>
              <a:spcBef>
                <a:spcPts val="1200"/>
              </a:spcBef>
              <a:spcAft>
                <a:spcPts val="1200"/>
              </a:spcAft>
              <a:buClr>
                <a:schemeClr val="dk1"/>
              </a:buClr>
              <a:buSzPts val="1100"/>
              <a:buFont typeface="Arial"/>
              <a:buNone/>
            </a:pPr>
            <a:r>
              <a:t/>
            </a:r>
            <a:endParaRPr b="0" i="0" sz="1050" u="none" cap="none" strike="noStrike">
              <a:solidFill>
                <a:schemeClr val="dk1"/>
              </a:solidFill>
              <a:highlight>
                <a:srgbClr val="FFFFFF"/>
              </a:highlight>
              <a:latin typeface="Arial"/>
              <a:ea typeface="Arial"/>
              <a:cs typeface="Arial"/>
              <a:sym typeface="Arial"/>
            </a:endParaRPr>
          </a:p>
        </p:txBody>
      </p:sp>
      <p:sp>
        <p:nvSpPr>
          <p:cNvPr id="186" name="Google Shape;186;g3030594ba91_0_146"/>
          <p:cNvSpPr txBox="1"/>
          <p:nvPr/>
        </p:nvSpPr>
        <p:spPr>
          <a:xfrm>
            <a:off x="4648200" y="970525"/>
            <a:ext cx="4318500" cy="5334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She was asking too many questions, so I decided to come clean. I needed to get back to school. There was no other choice.</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“I was born with them and-”</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She laughed.</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“No seriously. I need to get back to my school.”</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“The last thing I’d want to be doing is going to school on halloween!” She exclaimed, grabbing my hand and starting to walk down the street. She brought me over to a door. </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“Come on,” She said “Let’s trick or treat together! It’s not like I have friends to do it with anyway.”</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“Oh, I don’t know…” But it was too late. Luna had already dragged me onto someone's porch and rang the doorbell. The people were nice, and I liked this less chaotic version of halloween. As the night went on, I became less worried about getting back to school. I mean, this was amazing. </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“Luna, this has been great. Well, except falling from the sky.” I laughed.</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 You could stay here? I know that you need to get back to your school and all, but you seem happier here.” It was dark out by now, no one else was on the road. </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“Maybe. But what would people think of my fangs? They’d definitely notice.”</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“Well, </a:t>
            </a:r>
            <a:r>
              <a:rPr i="1" lang="en-US" sz="1000">
                <a:solidFill>
                  <a:schemeClr val="dk1"/>
                </a:solidFill>
                <a:latin typeface="Calibri"/>
                <a:ea typeface="Calibri"/>
                <a:cs typeface="Calibri"/>
                <a:sym typeface="Calibri"/>
              </a:rPr>
              <a:t>maybe </a:t>
            </a:r>
            <a:r>
              <a:rPr lang="en-US" sz="1000">
                <a:solidFill>
                  <a:schemeClr val="dk1"/>
                </a:solidFill>
                <a:latin typeface="Calibri"/>
                <a:ea typeface="Calibri"/>
                <a:cs typeface="Calibri"/>
                <a:sym typeface="Calibri"/>
              </a:rPr>
              <a:t>you shouldn’t hide them anymore! Your school has taught you to do that for years! But is that really what you want?” Luna stopped walking.</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“Of course not!” I said, standing tall, but inside I was on the verge of tears. I’d never thought to myself what </a:t>
            </a:r>
            <a:r>
              <a:rPr i="1" lang="en-US" sz="1000">
                <a:solidFill>
                  <a:schemeClr val="dk1"/>
                </a:solidFill>
                <a:latin typeface="Calibri"/>
                <a:ea typeface="Calibri"/>
                <a:cs typeface="Calibri"/>
                <a:sym typeface="Calibri"/>
              </a:rPr>
              <a:t>I </a:t>
            </a:r>
            <a:r>
              <a:rPr lang="en-US" sz="1000">
                <a:solidFill>
                  <a:schemeClr val="dk1"/>
                </a:solidFill>
                <a:latin typeface="Calibri"/>
                <a:ea typeface="Calibri"/>
                <a:cs typeface="Calibri"/>
                <a:sym typeface="Calibri"/>
              </a:rPr>
              <a:t>wanted. And Luna was right. I can’t hide anymore.</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“Yes. I've realised today, I love this place. You're free to do whatever you want!” </a:t>
            </a:r>
            <a:endParaRPr sz="10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latin typeface="Calibri"/>
                <a:ea typeface="Calibri"/>
                <a:cs typeface="Calibri"/>
                <a:sym typeface="Calibri"/>
              </a:rPr>
              <a:t>So, I stayed with Luna. One month turned into a year, one year turned into a lifetime.</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sz="1000">
              <a:solidFill>
                <a:schemeClr val="dk1"/>
              </a:solidFill>
              <a:highlight>
                <a:srgbClr val="FFFFFF"/>
              </a:highlight>
              <a:latin typeface="Calibri"/>
              <a:ea typeface="Calibri"/>
              <a:cs typeface="Calibri"/>
              <a:sym typeface="Calibri"/>
            </a:endParaRPr>
          </a:p>
          <a:p>
            <a:pPr indent="0" lvl="0" marL="0" marR="0" rtl="0" algn="l">
              <a:lnSpc>
                <a:spcPct val="115000"/>
              </a:lnSpc>
              <a:spcBef>
                <a:spcPts val="1200"/>
              </a:spcBef>
              <a:spcAft>
                <a:spcPts val="0"/>
              </a:spcAft>
              <a:buClr>
                <a:schemeClr val="dk1"/>
              </a:buClr>
              <a:buSzPts val="1100"/>
              <a:buFont typeface="Arial"/>
              <a:buNone/>
            </a:pPr>
            <a:r>
              <a:t/>
            </a:r>
            <a:endParaRPr i="0" sz="1000" u="none" cap="none" strike="noStrike">
              <a:solidFill>
                <a:schemeClr val="dk1"/>
              </a:solidFill>
              <a:highlight>
                <a:srgbClr val="FFFFFF"/>
              </a:highlight>
              <a:latin typeface="Calibri"/>
              <a:ea typeface="Calibri"/>
              <a:cs typeface="Calibri"/>
              <a:sym typeface="Calibri"/>
            </a:endParaRPr>
          </a:p>
          <a:p>
            <a:pPr indent="0" lvl="0" marL="0" marR="0" rtl="0" algn="l">
              <a:lnSpc>
                <a:spcPct val="100000"/>
              </a:lnSpc>
              <a:spcBef>
                <a:spcPts val="1200"/>
              </a:spcBef>
              <a:spcAft>
                <a:spcPts val="0"/>
              </a:spcAft>
              <a:buClr>
                <a:srgbClr val="000000"/>
              </a:buClr>
              <a:buSzPts val="3200"/>
              <a:buFont typeface="Arial"/>
              <a:buNone/>
            </a:pPr>
            <a:r>
              <a:t/>
            </a:r>
            <a:endParaRPr i="0" sz="1000" u="none" cap="none" strike="noStrike">
              <a:solidFill>
                <a:schemeClr val="dk1"/>
              </a:solidFill>
              <a:latin typeface="Calibri"/>
              <a:ea typeface="Calibri"/>
              <a:cs typeface="Calibri"/>
              <a:sym typeface="Calibri"/>
            </a:endParaRPr>
          </a:p>
        </p:txBody>
      </p:sp>
      <p:pic>
        <p:nvPicPr>
          <p:cNvPr id="187" name="Google Shape;187;g3030594ba91_0_146"/>
          <p:cNvPicPr preferRelativeResize="0"/>
          <p:nvPr/>
        </p:nvPicPr>
        <p:blipFill>
          <a:blip r:embed="rId4">
            <a:alphaModFix/>
          </a:blip>
          <a:stretch>
            <a:fillRect/>
          </a:stretch>
        </p:blipFill>
        <p:spPr>
          <a:xfrm>
            <a:off x="5961974" y="5842099"/>
            <a:ext cx="1688625" cy="10159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descr="newspaperpage" id="193" name="Google Shape;193;g39bc287157b_0_3"/>
          <p:cNvPicPr preferRelativeResize="0"/>
          <p:nvPr/>
        </p:nvPicPr>
        <p:blipFill rotWithShape="1">
          <a:blip r:embed="rId3">
            <a:alphaModFix/>
          </a:blip>
          <a:srcRect b="-250" l="0" r="0" t="0"/>
          <a:stretch/>
        </p:blipFill>
        <p:spPr>
          <a:xfrm>
            <a:off x="0" y="0"/>
            <a:ext cx="9143999" cy="6912150"/>
          </a:xfrm>
          <a:prstGeom prst="rect">
            <a:avLst/>
          </a:prstGeom>
          <a:noFill/>
          <a:ln>
            <a:noFill/>
          </a:ln>
        </p:spPr>
      </p:pic>
      <p:cxnSp>
        <p:nvCxnSpPr>
          <p:cNvPr id="194" name="Google Shape;194;g39bc287157b_0_3"/>
          <p:cNvCxnSpPr/>
          <p:nvPr/>
        </p:nvCxnSpPr>
        <p:spPr>
          <a:xfrm>
            <a:off x="304800" y="457200"/>
            <a:ext cx="8534400" cy="0"/>
          </a:xfrm>
          <a:prstGeom prst="straightConnector1">
            <a:avLst/>
          </a:prstGeom>
          <a:noFill/>
          <a:ln cap="flat" cmpd="sng" w="9525">
            <a:solidFill>
              <a:schemeClr val="dk1"/>
            </a:solidFill>
            <a:prstDash val="solid"/>
            <a:round/>
            <a:headEnd len="sm" w="sm" type="none"/>
            <a:tailEnd len="sm" w="sm" type="none"/>
          </a:ln>
        </p:spPr>
      </p:cxnSp>
      <p:cxnSp>
        <p:nvCxnSpPr>
          <p:cNvPr id="195" name="Google Shape;195;g39bc287157b_0_3"/>
          <p:cNvCxnSpPr/>
          <p:nvPr/>
        </p:nvCxnSpPr>
        <p:spPr>
          <a:xfrm>
            <a:off x="304800" y="495300"/>
            <a:ext cx="8534400" cy="0"/>
          </a:xfrm>
          <a:prstGeom prst="straightConnector1">
            <a:avLst/>
          </a:prstGeom>
          <a:noFill/>
          <a:ln cap="flat" cmpd="sng" w="9525">
            <a:solidFill>
              <a:schemeClr val="dk1"/>
            </a:solidFill>
            <a:prstDash val="solid"/>
            <a:round/>
            <a:headEnd len="sm" w="sm" type="none"/>
            <a:tailEnd len="sm" w="sm" type="none"/>
          </a:ln>
        </p:spPr>
      </p:cxnSp>
      <p:cxnSp>
        <p:nvCxnSpPr>
          <p:cNvPr id="196" name="Google Shape;196;g39bc287157b_0_3"/>
          <p:cNvCxnSpPr/>
          <p:nvPr/>
        </p:nvCxnSpPr>
        <p:spPr>
          <a:xfrm>
            <a:off x="304800" y="1066800"/>
            <a:ext cx="8534400" cy="0"/>
          </a:xfrm>
          <a:prstGeom prst="straightConnector1">
            <a:avLst/>
          </a:prstGeom>
          <a:noFill/>
          <a:ln cap="flat" cmpd="sng" w="9525">
            <a:solidFill>
              <a:schemeClr val="dk1"/>
            </a:solidFill>
            <a:prstDash val="solid"/>
            <a:round/>
            <a:headEnd len="sm" w="sm" type="none"/>
            <a:tailEnd len="sm" w="sm" type="none"/>
          </a:ln>
        </p:spPr>
      </p:cxnSp>
      <p:cxnSp>
        <p:nvCxnSpPr>
          <p:cNvPr id="197" name="Google Shape;197;g39bc287157b_0_3"/>
          <p:cNvCxnSpPr/>
          <p:nvPr/>
        </p:nvCxnSpPr>
        <p:spPr>
          <a:xfrm>
            <a:off x="4572000" y="1219200"/>
            <a:ext cx="0" cy="5334000"/>
          </a:xfrm>
          <a:prstGeom prst="straightConnector1">
            <a:avLst/>
          </a:prstGeom>
          <a:noFill/>
          <a:ln cap="flat" cmpd="sng" w="9525">
            <a:solidFill>
              <a:schemeClr val="dk1"/>
            </a:solidFill>
            <a:prstDash val="solid"/>
            <a:round/>
            <a:headEnd len="sm" w="sm" type="none"/>
            <a:tailEnd len="sm" w="sm" type="none"/>
          </a:ln>
        </p:spPr>
      </p:cxnSp>
      <p:sp>
        <p:nvSpPr>
          <p:cNvPr id="198" name="Google Shape;198;g39bc287157b_0_3"/>
          <p:cNvSpPr txBox="1"/>
          <p:nvPr>
            <p:ph type="title"/>
          </p:nvPr>
        </p:nvSpPr>
        <p:spPr>
          <a:xfrm>
            <a:off x="324725" y="1035550"/>
            <a:ext cx="4267200" cy="9147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SzPts val="1400"/>
              <a:buNone/>
            </a:pPr>
            <a:r>
              <a:rPr b="1" lang="en-US" sz="2600">
                <a:solidFill>
                  <a:srgbClr val="4C4C4C"/>
                </a:solidFill>
              </a:rPr>
              <a:t>The Book Thief</a:t>
            </a:r>
            <a:endParaRPr b="1" sz="2600">
              <a:solidFill>
                <a:srgbClr val="4C4C4C"/>
              </a:solidFill>
            </a:endParaRPr>
          </a:p>
          <a:p>
            <a:pPr indent="0" lvl="0" marL="0" rtl="0" algn="ctr">
              <a:lnSpc>
                <a:spcPct val="100000"/>
              </a:lnSpc>
              <a:spcBef>
                <a:spcPts val="0"/>
              </a:spcBef>
              <a:spcAft>
                <a:spcPts val="0"/>
              </a:spcAft>
              <a:buSzPts val="1400"/>
              <a:buNone/>
            </a:pPr>
            <a:r>
              <a:rPr b="1" i="1" lang="en-US" sz="1100">
                <a:solidFill>
                  <a:srgbClr val="4C4C4C"/>
                </a:solidFill>
              </a:rPr>
              <a:t>Review </a:t>
            </a:r>
            <a:r>
              <a:rPr b="1" i="1" lang="en-US" sz="1100">
                <a:solidFill>
                  <a:srgbClr val="4C4C4C"/>
                </a:solidFill>
              </a:rPr>
              <a:t>by Elianne Swingler</a:t>
            </a:r>
            <a:endParaRPr b="1" i="1" sz="1100">
              <a:solidFill>
                <a:srgbClr val="4C4C4C"/>
              </a:solidFill>
            </a:endParaRPr>
          </a:p>
        </p:txBody>
      </p:sp>
      <p:sp>
        <p:nvSpPr>
          <p:cNvPr id="199" name="Google Shape;199;g39bc287157b_0_3"/>
          <p:cNvSpPr txBox="1"/>
          <p:nvPr/>
        </p:nvSpPr>
        <p:spPr>
          <a:xfrm>
            <a:off x="304800" y="527100"/>
            <a:ext cx="6678000" cy="415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300"/>
              <a:buFont typeface="Arial"/>
              <a:buNone/>
            </a:pPr>
            <a:r>
              <a:rPr lang="en-US" sz="2100">
                <a:solidFill>
                  <a:schemeClr val="dk1"/>
                </a:solidFill>
                <a:latin typeface="Arial Black"/>
                <a:ea typeface="Arial Black"/>
                <a:cs typeface="Arial Black"/>
                <a:sym typeface="Arial Black"/>
              </a:rPr>
              <a:t>Book review</a:t>
            </a:r>
            <a:endParaRPr b="0" i="0" sz="2100" u="none" cap="none" strike="noStrike">
              <a:solidFill>
                <a:schemeClr val="dk1"/>
              </a:solidFill>
              <a:latin typeface="Arial Black"/>
              <a:ea typeface="Arial Black"/>
              <a:cs typeface="Arial Black"/>
              <a:sym typeface="Arial Black"/>
            </a:endParaRPr>
          </a:p>
        </p:txBody>
      </p:sp>
      <p:sp>
        <p:nvSpPr>
          <p:cNvPr id="200" name="Google Shape;200;g39bc287157b_0_3"/>
          <p:cNvSpPr/>
          <p:nvPr/>
        </p:nvSpPr>
        <p:spPr>
          <a:xfrm>
            <a:off x="381000" y="5637788"/>
            <a:ext cx="3962400" cy="1097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200"/>
              <a:buFont typeface="Arial"/>
              <a:buNone/>
            </a:pPr>
            <a:r>
              <a:t/>
            </a:r>
            <a:endParaRPr b="0" i="0" sz="1200" u="none" cap="none" strike="noStrike">
              <a:solidFill>
                <a:srgbClr val="4C4C4C"/>
              </a:solidFill>
              <a:latin typeface="Arial"/>
              <a:ea typeface="Arial"/>
              <a:cs typeface="Arial"/>
              <a:sym typeface="Arial"/>
            </a:endParaRPr>
          </a:p>
        </p:txBody>
      </p:sp>
      <p:sp>
        <p:nvSpPr>
          <p:cNvPr id="201" name="Google Shape;201;g39bc287157b_0_3"/>
          <p:cNvSpPr txBox="1"/>
          <p:nvPr/>
        </p:nvSpPr>
        <p:spPr>
          <a:xfrm>
            <a:off x="604075" y="3910775"/>
            <a:ext cx="3770400" cy="23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g39bc287157b_0_3"/>
          <p:cNvSpPr txBox="1"/>
          <p:nvPr/>
        </p:nvSpPr>
        <p:spPr>
          <a:xfrm>
            <a:off x="412075" y="5104875"/>
            <a:ext cx="3962400" cy="10971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1200"/>
              </a:spcAft>
              <a:buClr>
                <a:schemeClr val="dk1"/>
              </a:buClr>
              <a:buSzPts val="1100"/>
              <a:buFont typeface="Arial"/>
              <a:buNone/>
            </a:pPr>
            <a:r>
              <a:rPr lang="en-US" sz="1300">
                <a:solidFill>
                  <a:schemeClr val="dk1"/>
                </a:solidFill>
              </a:rPr>
              <a:t>The year is 1939 and Germany is under the threatening reign of the Nazi´s. While the country is holding its breath, death has never been busier. Leisel, a nine-year-old, is living with a foster family on Himmel Street. Her parents have been taken away to a concentration camp. </a:t>
            </a:r>
            <a:endParaRPr i="0" sz="1300" u="none" cap="none" strike="noStrike">
              <a:solidFill>
                <a:schemeClr val="dk1"/>
              </a:solidFill>
              <a:highlight>
                <a:srgbClr val="FFFFFF"/>
              </a:highlight>
            </a:endParaRPr>
          </a:p>
        </p:txBody>
      </p:sp>
      <p:sp>
        <p:nvSpPr>
          <p:cNvPr id="203" name="Google Shape;203;g39bc287157b_0_3"/>
          <p:cNvSpPr txBox="1"/>
          <p:nvPr/>
        </p:nvSpPr>
        <p:spPr>
          <a:xfrm>
            <a:off x="4769525" y="1098600"/>
            <a:ext cx="4069800" cy="53340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US" sz="1300">
                <a:solidFill>
                  <a:schemeClr val="dk1"/>
                </a:solidFill>
              </a:rPr>
              <a:t>Liesel steals books to help her deal with the trauma. This is her story and the story of the inhabitants of her street when the bombs begin to fall…</a:t>
            </a:r>
            <a:endParaRPr sz="13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lang="en-US" sz="1300">
                <a:solidFill>
                  <a:schemeClr val="dk1"/>
                </a:solidFill>
              </a:rPr>
              <a:t>Although the novel follows the Death’s narration is both chilling and compassionate, offering a unique perspective that makes the story unforgettable. The novel explores themes of mortality, the power of words, and the resilience of the human spirit.</a:t>
            </a:r>
            <a:endParaRPr sz="13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lang="en-US" sz="1300">
                <a:solidFill>
                  <a:schemeClr val="dk1"/>
                </a:solidFill>
              </a:rPr>
              <a:t>Despite being born in Australia, the author, </a:t>
            </a:r>
            <a:r>
              <a:rPr lang="en-US" sz="1300">
                <a:solidFill>
                  <a:srgbClr val="1F1F1F"/>
                </a:solidFill>
                <a:highlight>
                  <a:srgbClr val="FFFFFF"/>
                </a:highlight>
              </a:rPr>
              <a:t>Markus Zusak was inspired to write the book after hearing stories told by his German and Austrian parents who shared their tales of growing up in their home countries </a:t>
            </a:r>
            <a:r>
              <a:rPr lang="en-US" sz="1300">
                <a:solidFill>
                  <a:srgbClr val="040C28"/>
                </a:solidFill>
                <a:highlight>
                  <a:srgbClr val="FFFFFF"/>
                </a:highlight>
              </a:rPr>
              <a:t> during World War II.</a:t>
            </a:r>
            <a:endParaRPr sz="13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lang="en-US" sz="1300">
                <a:solidFill>
                  <a:schemeClr val="dk1"/>
                </a:solidFill>
              </a:rPr>
              <a:t>It was a great book but it is quite intense and may be a bit emotional. The one word I can use to describe it is heartbreaking. There is so much death, personal pain and flat out injustice and cruelty but mixed with a dark humour it </a:t>
            </a:r>
            <a:r>
              <a:rPr lang="en-US" sz="1300">
                <a:solidFill>
                  <a:schemeClr val="dk1"/>
                </a:solidFill>
              </a:rPr>
              <a:t>doesn't</a:t>
            </a:r>
            <a:r>
              <a:rPr lang="en-US" sz="1300">
                <a:solidFill>
                  <a:schemeClr val="dk1"/>
                </a:solidFill>
              </a:rPr>
              <a:t> become depressing. One of the things that may be quite sad is the amount of death and topics of the war and other sensitive subjects. It is quite gruesome, so once again, it’s very interesting but reader discretion is advised.</a:t>
            </a:r>
            <a:endParaRPr sz="1300">
              <a:solidFill>
                <a:schemeClr val="dk1"/>
              </a:solidFill>
            </a:endParaRPr>
          </a:p>
          <a:p>
            <a:pPr indent="0" lvl="0" marL="0" rtl="0" algn="l">
              <a:spcBef>
                <a:spcPts val="1200"/>
              </a:spcBef>
              <a:spcAft>
                <a:spcPts val="0"/>
              </a:spcAft>
              <a:buClr>
                <a:schemeClr val="dk1"/>
              </a:buClr>
              <a:buSzPts val="1100"/>
              <a:buFont typeface="Arial"/>
              <a:buNone/>
            </a:pPr>
            <a:r>
              <a:t/>
            </a:r>
            <a:endParaRPr sz="3200">
              <a:solidFill>
                <a:schemeClr val="dk1"/>
              </a:solidFill>
            </a:endParaRPr>
          </a:p>
          <a:p>
            <a:pPr indent="0" lvl="0" marL="0" rtl="0" algn="just">
              <a:lnSpc>
                <a:spcPct val="115000"/>
              </a:lnSpc>
              <a:spcBef>
                <a:spcPts val="0"/>
              </a:spcBef>
              <a:spcAft>
                <a:spcPts val="0"/>
              </a:spcAft>
              <a:buClr>
                <a:schemeClr val="dk1"/>
              </a:buClr>
              <a:buSzPts val="1100"/>
              <a:buFont typeface="Arial"/>
              <a:buNone/>
            </a:pPr>
            <a:r>
              <a:t/>
            </a:r>
            <a:endParaRPr sz="1050">
              <a:solidFill>
                <a:schemeClr val="dk1"/>
              </a:solidFill>
              <a:highlight>
                <a:schemeClr val="lt1"/>
              </a:highlight>
            </a:endParaRPr>
          </a:p>
          <a:p>
            <a:pPr indent="0" lvl="0" marL="0" rtl="0" algn="just">
              <a:spcBef>
                <a:spcPts val="800"/>
              </a:spcBef>
              <a:spcAft>
                <a:spcPts val="0"/>
              </a:spcAft>
              <a:buClr>
                <a:schemeClr val="dk1"/>
              </a:buClr>
              <a:buSzPts val="1100"/>
              <a:buFont typeface="Arial"/>
              <a:buNone/>
            </a:pPr>
            <a:r>
              <a:t/>
            </a:r>
            <a:endParaRPr sz="1100">
              <a:solidFill>
                <a:schemeClr val="dk1"/>
              </a:solidFill>
              <a:highlight>
                <a:schemeClr val="lt1"/>
              </a:highlight>
            </a:endParaRPr>
          </a:p>
          <a:p>
            <a:pPr indent="0" lvl="0" marL="0" rtl="0" algn="l">
              <a:spcBef>
                <a:spcPts val="0"/>
              </a:spcBef>
              <a:spcAft>
                <a:spcPts val="0"/>
              </a:spcAft>
              <a:buClr>
                <a:schemeClr val="dk1"/>
              </a:buClr>
              <a:buSzPts val="1050"/>
              <a:buFont typeface="Arial"/>
              <a:buNone/>
            </a:pPr>
            <a:r>
              <a:t/>
            </a:r>
            <a:endParaRPr sz="1050">
              <a:solidFill>
                <a:schemeClr val="dk1"/>
              </a:solidFill>
              <a:highlight>
                <a:schemeClr val="lt1"/>
              </a:highlight>
            </a:endParaRPr>
          </a:p>
          <a:p>
            <a:pPr indent="0" lvl="0" marL="0" rtl="0" algn="l">
              <a:lnSpc>
                <a:spcPct val="115000"/>
              </a:lnSpc>
              <a:spcBef>
                <a:spcPts val="1200"/>
              </a:spcBef>
              <a:spcAft>
                <a:spcPts val="0"/>
              </a:spcAft>
              <a:buClr>
                <a:schemeClr val="dk1"/>
              </a:buClr>
              <a:buSzPts val="1100"/>
              <a:buFont typeface="Arial"/>
              <a:buNone/>
            </a:pPr>
            <a:r>
              <a:t/>
            </a:r>
            <a:endParaRPr sz="1050">
              <a:solidFill>
                <a:schemeClr val="dk1"/>
              </a:solidFill>
              <a:highlight>
                <a:schemeClr val="lt1"/>
              </a:highlight>
            </a:endParaRPr>
          </a:p>
          <a:p>
            <a:pPr indent="0" lvl="0" marL="0" marR="0" rtl="0" algn="l">
              <a:lnSpc>
                <a:spcPct val="115000"/>
              </a:lnSpc>
              <a:spcBef>
                <a:spcPts val="1200"/>
              </a:spcBef>
              <a:spcAft>
                <a:spcPts val="0"/>
              </a:spcAft>
              <a:buClr>
                <a:schemeClr val="dk1"/>
              </a:buClr>
              <a:buSzPts val="1100"/>
              <a:buFont typeface="Arial"/>
              <a:buNone/>
            </a:pPr>
            <a:r>
              <a:t/>
            </a:r>
            <a:endParaRPr sz="1050">
              <a:solidFill>
                <a:schemeClr val="dk1"/>
              </a:solidFill>
              <a:highlight>
                <a:srgbClr val="FFFFFF"/>
              </a:highlight>
            </a:endParaRPr>
          </a:p>
          <a:p>
            <a:pPr indent="0" lvl="0" marL="0" marR="0" rtl="0" algn="just">
              <a:lnSpc>
                <a:spcPct val="100000"/>
              </a:lnSpc>
              <a:spcBef>
                <a:spcPts val="800"/>
              </a:spcBef>
              <a:spcAft>
                <a:spcPts val="0"/>
              </a:spcAft>
              <a:buClr>
                <a:srgbClr val="000000"/>
              </a:buClr>
              <a:buSzPts val="1100"/>
              <a:buFont typeface="Arial"/>
              <a:buNone/>
            </a:pPr>
            <a:r>
              <a:t/>
            </a:r>
            <a:endParaRPr b="0" i="0" sz="1100" u="none" cap="none" strike="noStrike">
              <a:solidFill>
                <a:schemeClr val="dk1"/>
              </a:solidFill>
              <a:highlight>
                <a:schemeClr val="lt1"/>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highlight>
                <a:schemeClr val="lt1"/>
              </a:highlight>
              <a:latin typeface="Arial"/>
              <a:ea typeface="Arial"/>
              <a:cs typeface="Arial"/>
              <a:sym typeface="Arial"/>
            </a:endParaRPr>
          </a:p>
          <a:p>
            <a:pPr indent="0" lvl="0" marL="0" marR="0" rtl="0" algn="l">
              <a:lnSpc>
                <a:spcPct val="115000"/>
              </a:lnSpc>
              <a:spcBef>
                <a:spcPts val="1200"/>
              </a:spcBef>
              <a:spcAft>
                <a:spcPts val="0"/>
              </a:spcAft>
              <a:buClr>
                <a:schemeClr val="dk1"/>
              </a:buClr>
              <a:buSzPts val="1100"/>
              <a:buFont typeface="Arial"/>
              <a:buNone/>
            </a:pPr>
            <a:r>
              <a:t/>
            </a:r>
            <a:endParaRPr b="0" i="0" sz="1050" u="none" cap="none" strike="noStrike">
              <a:solidFill>
                <a:schemeClr val="dk1"/>
              </a:solidFill>
              <a:highlight>
                <a:srgbClr val="FFFFFF"/>
              </a:highlight>
              <a:latin typeface="Arial"/>
              <a:ea typeface="Arial"/>
              <a:cs typeface="Arial"/>
              <a:sym typeface="Arial"/>
            </a:endParaRPr>
          </a:p>
          <a:p>
            <a:pPr indent="0" lvl="0" marL="0" marR="0" rtl="0" algn="l">
              <a:lnSpc>
                <a:spcPct val="100000"/>
              </a:lnSpc>
              <a:spcBef>
                <a:spcPts val="1200"/>
              </a:spcBef>
              <a:spcAft>
                <a:spcPts val="0"/>
              </a:spcAft>
              <a:buClr>
                <a:srgbClr val="000000"/>
              </a:buClr>
              <a:buSzPts val="3200"/>
              <a:buFont typeface="Arial"/>
              <a:buNone/>
            </a:pPr>
            <a:r>
              <a:t/>
            </a:r>
            <a:endParaRPr b="0" i="0" sz="3200" u="none" cap="none" strike="noStrike">
              <a:solidFill>
                <a:schemeClr val="dk1"/>
              </a:solidFill>
              <a:latin typeface="Arial"/>
              <a:ea typeface="Arial"/>
              <a:cs typeface="Arial"/>
              <a:sym typeface="Arial"/>
            </a:endParaRPr>
          </a:p>
        </p:txBody>
      </p:sp>
      <p:pic>
        <p:nvPicPr>
          <p:cNvPr id="204" name="Google Shape;204;g39bc287157b_0_3"/>
          <p:cNvPicPr preferRelativeResize="0"/>
          <p:nvPr/>
        </p:nvPicPr>
        <p:blipFill>
          <a:blip r:embed="rId4">
            <a:alphaModFix/>
          </a:blip>
          <a:stretch>
            <a:fillRect/>
          </a:stretch>
        </p:blipFill>
        <p:spPr>
          <a:xfrm>
            <a:off x="1465450" y="1842225"/>
            <a:ext cx="1985750" cy="31735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pic>
        <p:nvPicPr>
          <p:cNvPr descr="newspaperpage" id="210" name="Google Shape;210;g3030594ba91_0_176"/>
          <p:cNvPicPr preferRelativeResize="0"/>
          <p:nvPr/>
        </p:nvPicPr>
        <p:blipFill rotWithShape="1">
          <a:blip r:embed="rId3">
            <a:alphaModFix/>
          </a:blip>
          <a:srcRect b="-250" l="0" r="0" t="0"/>
          <a:stretch/>
        </p:blipFill>
        <p:spPr>
          <a:xfrm>
            <a:off x="0" y="0"/>
            <a:ext cx="9143999" cy="6912150"/>
          </a:xfrm>
          <a:prstGeom prst="rect">
            <a:avLst/>
          </a:prstGeom>
          <a:noFill/>
          <a:ln>
            <a:noFill/>
          </a:ln>
        </p:spPr>
      </p:pic>
      <p:cxnSp>
        <p:nvCxnSpPr>
          <p:cNvPr id="211" name="Google Shape;211;g3030594ba91_0_176"/>
          <p:cNvCxnSpPr/>
          <p:nvPr/>
        </p:nvCxnSpPr>
        <p:spPr>
          <a:xfrm>
            <a:off x="304800" y="457200"/>
            <a:ext cx="8534400" cy="0"/>
          </a:xfrm>
          <a:prstGeom prst="straightConnector1">
            <a:avLst/>
          </a:prstGeom>
          <a:noFill/>
          <a:ln cap="flat" cmpd="sng" w="9525">
            <a:solidFill>
              <a:schemeClr val="dk1"/>
            </a:solidFill>
            <a:prstDash val="solid"/>
            <a:round/>
            <a:headEnd len="sm" w="sm" type="none"/>
            <a:tailEnd len="sm" w="sm" type="none"/>
          </a:ln>
        </p:spPr>
      </p:cxnSp>
      <p:cxnSp>
        <p:nvCxnSpPr>
          <p:cNvPr id="212" name="Google Shape;212;g3030594ba91_0_176"/>
          <p:cNvCxnSpPr/>
          <p:nvPr/>
        </p:nvCxnSpPr>
        <p:spPr>
          <a:xfrm>
            <a:off x="304800" y="495300"/>
            <a:ext cx="8534400" cy="0"/>
          </a:xfrm>
          <a:prstGeom prst="straightConnector1">
            <a:avLst/>
          </a:prstGeom>
          <a:noFill/>
          <a:ln cap="flat" cmpd="sng" w="9525">
            <a:solidFill>
              <a:schemeClr val="dk1"/>
            </a:solidFill>
            <a:prstDash val="solid"/>
            <a:round/>
            <a:headEnd len="sm" w="sm" type="none"/>
            <a:tailEnd len="sm" w="sm" type="none"/>
          </a:ln>
        </p:spPr>
      </p:cxnSp>
      <p:cxnSp>
        <p:nvCxnSpPr>
          <p:cNvPr id="213" name="Google Shape;213;g3030594ba91_0_176"/>
          <p:cNvCxnSpPr/>
          <p:nvPr/>
        </p:nvCxnSpPr>
        <p:spPr>
          <a:xfrm>
            <a:off x="304800" y="1066800"/>
            <a:ext cx="8534400" cy="0"/>
          </a:xfrm>
          <a:prstGeom prst="straightConnector1">
            <a:avLst/>
          </a:prstGeom>
          <a:noFill/>
          <a:ln cap="flat" cmpd="sng" w="9525">
            <a:solidFill>
              <a:schemeClr val="dk1"/>
            </a:solidFill>
            <a:prstDash val="solid"/>
            <a:round/>
            <a:headEnd len="sm" w="sm" type="none"/>
            <a:tailEnd len="sm" w="sm" type="none"/>
          </a:ln>
        </p:spPr>
      </p:cxnSp>
      <p:cxnSp>
        <p:nvCxnSpPr>
          <p:cNvPr id="214" name="Google Shape;214;g3030594ba91_0_176"/>
          <p:cNvCxnSpPr/>
          <p:nvPr/>
        </p:nvCxnSpPr>
        <p:spPr>
          <a:xfrm>
            <a:off x="4572000" y="1219200"/>
            <a:ext cx="0" cy="5334000"/>
          </a:xfrm>
          <a:prstGeom prst="straightConnector1">
            <a:avLst/>
          </a:prstGeom>
          <a:noFill/>
          <a:ln cap="flat" cmpd="sng" w="9525">
            <a:solidFill>
              <a:schemeClr val="dk1"/>
            </a:solidFill>
            <a:prstDash val="solid"/>
            <a:round/>
            <a:headEnd len="sm" w="sm" type="none"/>
            <a:tailEnd len="sm" w="sm" type="none"/>
          </a:ln>
        </p:spPr>
      </p:cxnSp>
      <p:sp>
        <p:nvSpPr>
          <p:cNvPr id="215" name="Google Shape;215;g3030594ba91_0_176"/>
          <p:cNvSpPr txBox="1"/>
          <p:nvPr/>
        </p:nvSpPr>
        <p:spPr>
          <a:xfrm>
            <a:off x="304800" y="527100"/>
            <a:ext cx="6678000" cy="507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300"/>
              <a:buFont typeface="Arial"/>
              <a:buNone/>
            </a:pPr>
            <a:r>
              <a:rPr lang="en-US" sz="2700">
                <a:solidFill>
                  <a:schemeClr val="dk1"/>
                </a:solidFill>
                <a:latin typeface="Arial Black"/>
                <a:ea typeface="Arial Black"/>
                <a:cs typeface="Arial Black"/>
                <a:sym typeface="Arial Black"/>
              </a:rPr>
              <a:t>Pictures and Puzzles</a:t>
            </a:r>
            <a:endParaRPr b="0" i="0" sz="2700" u="none" cap="none" strike="noStrike">
              <a:solidFill>
                <a:schemeClr val="dk1"/>
              </a:solidFill>
              <a:latin typeface="Arial Black"/>
              <a:ea typeface="Arial Black"/>
              <a:cs typeface="Arial Black"/>
              <a:sym typeface="Arial Black"/>
            </a:endParaRPr>
          </a:p>
        </p:txBody>
      </p:sp>
      <p:sp>
        <p:nvSpPr>
          <p:cNvPr id="216" name="Google Shape;216;g3030594ba91_0_176"/>
          <p:cNvSpPr/>
          <p:nvPr/>
        </p:nvSpPr>
        <p:spPr>
          <a:xfrm>
            <a:off x="381000" y="5637788"/>
            <a:ext cx="3962400" cy="1097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200"/>
              <a:buFont typeface="Arial"/>
              <a:buNone/>
            </a:pPr>
            <a:r>
              <a:t/>
            </a:r>
            <a:endParaRPr b="0" i="0" sz="1200" u="none" cap="none" strike="noStrike">
              <a:solidFill>
                <a:srgbClr val="4C4C4C"/>
              </a:solidFill>
              <a:latin typeface="Arial"/>
              <a:ea typeface="Arial"/>
              <a:cs typeface="Arial"/>
              <a:sym typeface="Arial"/>
            </a:endParaRPr>
          </a:p>
        </p:txBody>
      </p:sp>
      <p:sp>
        <p:nvSpPr>
          <p:cNvPr id="217" name="Google Shape;217;g3030594ba91_0_176"/>
          <p:cNvSpPr txBox="1"/>
          <p:nvPr/>
        </p:nvSpPr>
        <p:spPr>
          <a:xfrm>
            <a:off x="3132588" y="5327625"/>
            <a:ext cx="1368600" cy="1415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i="1" lang="en-US" sz="1100">
                <a:latin typeface="Calibri"/>
                <a:ea typeface="Calibri"/>
                <a:cs typeface="Calibri"/>
                <a:sym typeface="Calibri"/>
              </a:rPr>
              <a:t>Newspaper Credits:</a:t>
            </a:r>
            <a:endParaRPr i="1" sz="11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i="1" lang="en-US" sz="1100">
                <a:latin typeface="Calibri"/>
                <a:ea typeface="Calibri"/>
                <a:cs typeface="Calibri"/>
                <a:sym typeface="Calibri"/>
              </a:rPr>
              <a:t>Sofia Hipsey Santana </a:t>
            </a:r>
            <a:endParaRPr i="1" sz="11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i="1" lang="en-US" sz="1100">
                <a:latin typeface="Calibri"/>
                <a:ea typeface="Calibri"/>
                <a:cs typeface="Calibri"/>
                <a:sym typeface="Calibri"/>
              </a:rPr>
              <a:t>Eila </a:t>
            </a:r>
            <a:r>
              <a:rPr i="1" lang="en-US" sz="1100">
                <a:latin typeface="Calibri"/>
                <a:ea typeface="Calibri"/>
                <a:cs typeface="Calibri"/>
                <a:sym typeface="Calibri"/>
              </a:rPr>
              <a:t>Suggitt</a:t>
            </a:r>
            <a:endParaRPr i="1" sz="11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i="1" lang="en-US" sz="1200">
                <a:latin typeface="Calibri"/>
                <a:ea typeface="Calibri"/>
                <a:cs typeface="Calibri"/>
                <a:sym typeface="Calibri"/>
              </a:rPr>
              <a:t>Elianne Swingler</a:t>
            </a:r>
            <a:endParaRPr i="1" sz="12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i="1" lang="en-US" sz="1200">
                <a:latin typeface="Calibri"/>
                <a:ea typeface="Calibri"/>
                <a:cs typeface="Calibri"/>
                <a:sym typeface="Calibri"/>
              </a:rPr>
              <a:t>Lara Vargas Meyer</a:t>
            </a:r>
            <a:endParaRPr i="1" sz="12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i="1" lang="en-US" sz="1200">
                <a:latin typeface="Calibri"/>
                <a:ea typeface="Calibri"/>
                <a:cs typeface="Calibri"/>
                <a:sym typeface="Calibri"/>
              </a:rPr>
              <a:t>Amelie Walsh</a:t>
            </a:r>
            <a:endParaRPr i="1" sz="12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i="1" lang="en-US" sz="1200">
                <a:latin typeface="Calibri"/>
                <a:ea typeface="Calibri"/>
                <a:cs typeface="Calibri"/>
                <a:sym typeface="Calibri"/>
              </a:rPr>
              <a:t>Laila Haines</a:t>
            </a:r>
            <a:endParaRPr i="1" sz="12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a:p>
        </p:txBody>
      </p:sp>
      <p:sp>
        <p:nvSpPr>
          <p:cNvPr id="218" name="Google Shape;218;g3030594ba91_0_176"/>
          <p:cNvSpPr txBox="1"/>
          <p:nvPr/>
        </p:nvSpPr>
        <p:spPr>
          <a:xfrm>
            <a:off x="468000" y="4003000"/>
            <a:ext cx="1892100" cy="34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rPr>
              <a:t>Sudoku</a:t>
            </a:r>
            <a:endParaRPr>
              <a:solidFill>
                <a:schemeClr val="dk1"/>
              </a:solidFill>
            </a:endParaRPr>
          </a:p>
          <a:p>
            <a:pPr indent="0" lvl="0" marL="0" rtl="0" algn="l">
              <a:spcBef>
                <a:spcPts val="0"/>
              </a:spcBef>
              <a:spcAft>
                <a:spcPts val="0"/>
              </a:spcAft>
              <a:buNone/>
            </a:pPr>
            <a:r>
              <a:t/>
            </a:r>
            <a:endParaRPr>
              <a:solidFill>
                <a:schemeClr val="dk1"/>
              </a:solidFill>
            </a:endParaRPr>
          </a:p>
        </p:txBody>
      </p:sp>
      <p:sp>
        <p:nvSpPr>
          <p:cNvPr id="219" name="Google Shape;219;g3030594ba91_0_176"/>
          <p:cNvSpPr txBox="1"/>
          <p:nvPr/>
        </p:nvSpPr>
        <p:spPr>
          <a:xfrm>
            <a:off x="4816175" y="1219200"/>
            <a:ext cx="1892100" cy="34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rPr>
              <a:t>Crossword</a:t>
            </a:r>
            <a:endParaRPr>
              <a:solidFill>
                <a:schemeClr val="dk1"/>
              </a:solidFill>
            </a:endParaRPr>
          </a:p>
          <a:p>
            <a:pPr indent="0" lvl="0" marL="0" rtl="0" algn="l">
              <a:spcBef>
                <a:spcPts val="0"/>
              </a:spcBef>
              <a:spcAft>
                <a:spcPts val="0"/>
              </a:spcAft>
              <a:buNone/>
            </a:pPr>
            <a:r>
              <a:t/>
            </a:r>
            <a:endParaRPr>
              <a:solidFill>
                <a:schemeClr val="dk1"/>
              </a:solidFill>
            </a:endParaRPr>
          </a:p>
        </p:txBody>
      </p:sp>
      <p:pic>
        <p:nvPicPr>
          <p:cNvPr id="220" name="Google Shape;220;g3030594ba91_0_176"/>
          <p:cNvPicPr preferRelativeResize="0"/>
          <p:nvPr/>
        </p:nvPicPr>
        <p:blipFill>
          <a:blip r:embed="rId4">
            <a:alphaModFix/>
          </a:blip>
          <a:stretch>
            <a:fillRect/>
          </a:stretch>
        </p:blipFill>
        <p:spPr>
          <a:xfrm>
            <a:off x="4714595" y="1551682"/>
            <a:ext cx="3444375" cy="3119950"/>
          </a:xfrm>
          <a:prstGeom prst="rect">
            <a:avLst/>
          </a:prstGeom>
          <a:noFill/>
          <a:ln>
            <a:noFill/>
          </a:ln>
        </p:spPr>
      </p:pic>
      <p:pic>
        <p:nvPicPr>
          <p:cNvPr id="221" name="Google Shape;221;g3030594ba91_0_176"/>
          <p:cNvPicPr preferRelativeResize="0"/>
          <p:nvPr/>
        </p:nvPicPr>
        <p:blipFill>
          <a:blip r:embed="rId5">
            <a:alphaModFix/>
          </a:blip>
          <a:stretch>
            <a:fillRect/>
          </a:stretch>
        </p:blipFill>
        <p:spPr>
          <a:xfrm>
            <a:off x="4887487" y="4476537"/>
            <a:ext cx="2505113" cy="1097100"/>
          </a:xfrm>
          <a:prstGeom prst="rect">
            <a:avLst/>
          </a:prstGeom>
          <a:noFill/>
          <a:ln>
            <a:noFill/>
          </a:ln>
        </p:spPr>
      </p:pic>
      <p:pic>
        <p:nvPicPr>
          <p:cNvPr id="222" name="Google Shape;222;g3030594ba91_0_176"/>
          <p:cNvPicPr preferRelativeResize="0"/>
          <p:nvPr/>
        </p:nvPicPr>
        <p:blipFill>
          <a:blip r:embed="rId6">
            <a:alphaModFix/>
          </a:blip>
          <a:stretch>
            <a:fillRect/>
          </a:stretch>
        </p:blipFill>
        <p:spPr>
          <a:xfrm>
            <a:off x="4940573" y="5728026"/>
            <a:ext cx="2398926" cy="1184125"/>
          </a:xfrm>
          <a:prstGeom prst="rect">
            <a:avLst/>
          </a:prstGeom>
          <a:noFill/>
          <a:ln>
            <a:noFill/>
          </a:ln>
        </p:spPr>
      </p:pic>
      <p:pic>
        <p:nvPicPr>
          <p:cNvPr id="223" name="Google Shape;223;g3030594ba91_0_176"/>
          <p:cNvPicPr preferRelativeResize="0"/>
          <p:nvPr/>
        </p:nvPicPr>
        <p:blipFill>
          <a:blip r:embed="rId7">
            <a:alphaModFix/>
          </a:blip>
          <a:stretch>
            <a:fillRect/>
          </a:stretch>
        </p:blipFill>
        <p:spPr>
          <a:xfrm>
            <a:off x="468000" y="4476513"/>
            <a:ext cx="2278318" cy="2266200"/>
          </a:xfrm>
          <a:prstGeom prst="rect">
            <a:avLst/>
          </a:prstGeom>
          <a:noFill/>
          <a:ln>
            <a:noFill/>
          </a:ln>
        </p:spPr>
      </p:pic>
      <p:pic>
        <p:nvPicPr>
          <p:cNvPr id="224" name="Google Shape;224;g3030594ba91_0_176"/>
          <p:cNvPicPr preferRelativeResize="0"/>
          <p:nvPr/>
        </p:nvPicPr>
        <p:blipFill>
          <a:blip r:embed="rId8">
            <a:alphaModFix/>
          </a:blip>
          <a:stretch>
            <a:fillRect/>
          </a:stretch>
        </p:blipFill>
        <p:spPr>
          <a:xfrm>
            <a:off x="468002" y="1245600"/>
            <a:ext cx="3625573" cy="2597763"/>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2007-10-10T08:29:48Z</dcterms:created>
  <dc:creator>Presentation Magazine</dc:creator>
</cp:coreProperties>
</file>