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888163" cy="100203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 roundtripDataSignature="AMtx7mi9DKma9285/WV8kUS/+brSil3Z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D733AB-8D7A-422B-83B0-8F434C680A39}">
  <a:tblStyle styleId="{90D733AB-8D7A-422B-83B0-8F434C680A39}"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4"/>
              </a:solidFill>
              <a:prstDash val="solid"/>
              <a:round/>
              <a:headEnd type="none" w="sm" len="sm"/>
              <a:tailEnd type="none" w="sm" len="sm"/>
            </a:ln>
          </a:top>
          <a:bottom>
            <a:ln w="12700" cap="flat" cmpd="sng">
              <a:solidFill>
                <a:schemeClr val="accent4"/>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4">
              <a:alpha val="20000"/>
            </a:schemeClr>
          </a:solidFill>
        </a:fill>
      </a:tcStyle>
    </a:band1H>
    <a:band2H>
      <a:tcTxStyle/>
      <a:tcStyle>
        <a:tcBdr/>
      </a:tcStyle>
    </a:band2H>
    <a:band1V>
      <a:tcTxStyle/>
      <a:tcStyle>
        <a:tcBdr/>
        <a:fill>
          <a:solidFill>
            <a:schemeClr val="accent4">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4"/>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4"/>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8250" y="751500"/>
            <a:ext cx="4592325" cy="3757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8800" y="4759625"/>
            <a:ext cx="5510500" cy="45091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p2: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a:spLocks noGrp="1"/>
          </p:cNvSpPr>
          <p:nvPr>
            <p:ph type="pic" idx="2"/>
          </p:nvPr>
        </p:nvSpPr>
        <p:spPr>
          <a:xfrm>
            <a:off x="5183188" y="987425"/>
            <a:ext cx="6172200" cy="4873625"/>
          </a:xfrm>
          <a:prstGeom prst="rect">
            <a:avLst/>
          </a:prstGeom>
          <a:noFill/>
          <a:ln>
            <a:noFill/>
          </a:ln>
        </p:spPr>
      </p:sp>
      <p:sp>
        <p:nvSpPr>
          <p:cNvPr id="64" name="Google Shape;64;p1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png"/><Relationship Id="rId3" Type="http://schemas.openxmlformats.org/officeDocument/2006/relationships/notesSlide" Target="../notesSlides/notesSlide1.xml"/><Relationship Id="rId7" Type="http://schemas.openxmlformats.org/officeDocument/2006/relationships/image" Target="../media/image5.jpg"/><Relationship Id="rId12"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jpg"/><Relationship Id="rId11" Type="http://schemas.openxmlformats.org/officeDocument/2006/relationships/image" Target="../media/image9.png"/><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0.png"/><Relationship Id="rId3" Type="http://schemas.openxmlformats.org/officeDocument/2006/relationships/notesSlide" Target="../notesSlides/notesSlide2.xml"/><Relationship Id="rId7" Type="http://schemas.openxmlformats.org/officeDocument/2006/relationships/image" Target="../media/image7.jpg"/><Relationship Id="rId12"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5.jpg"/><Relationship Id="rId11" Type="http://schemas.openxmlformats.org/officeDocument/2006/relationships/oleObject" Target="../embeddings/oleObject1.bin"/><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83"/>
        <p:cNvGrpSpPr/>
        <p:nvPr/>
      </p:nvGrpSpPr>
      <p:grpSpPr>
        <a:xfrm>
          <a:off x="0" y="0"/>
          <a:ext cx="0" cy="0"/>
          <a:chOff x="0" y="0"/>
          <a:chExt cx="0" cy="0"/>
        </a:xfrm>
      </p:grpSpPr>
      <p:graphicFrame>
        <p:nvGraphicFramePr>
          <p:cNvPr id="84" name="Google Shape;84;p1"/>
          <p:cNvGraphicFramePr/>
          <p:nvPr>
            <p:extLst>
              <p:ext uri="{D42A27DB-BD31-4B8C-83A1-F6EECF244321}">
                <p14:modId xmlns:p14="http://schemas.microsoft.com/office/powerpoint/2010/main" val="3753155174"/>
              </p:ext>
            </p:extLst>
          </p:nvPr>
        </p:nvGraphicFramePr>
        <p:xfrm>
          <a:off x="1857768" y="927308"/>
          <a:ext cx="8142725" cy="5244652"/>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83319">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MONDAY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latin typeface="Calibri"/>
                          <a:ea typeface="Calibri"/>
                          <a:cs typeface="Calibri"/>
                          <a:sym typeface="Calibri"/>
                        </a:rPr>
                        <a:t>Chilli Chicken Pasta</a:t>
                      </a:r>
                      <a:endParaRPr lang="en-GB" sz="800" b="0"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 2</a:t>
                      </a:r>
                      <a:endParaRPr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u="none" strike="noStrike" cap="none" dirty="0">
                          <a:solidFill>
                            <a:schemeClr val="dk1"/>
                          </a:solidFill>
                          <a:latin typeface="Calibri"/>
                          <a:ea typeface="Calibri"/>
                          <a:cs typeface="Calibri"/>
                          <a:sym typeface="Calibri"/>
                        </a:rPr>
                        <a:t>3 Cheese Macaroni Pasta  </a:t>
                      </a:r>
                      <a:endParaRPr lang="en-GB" sz="800" b="0" i="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Tomato, Basil &amp; Rocket Salad </a:t>
                      </a:r>
                    </a:p>
                    <a:p>
                      <a:pPr marL="0" marR="0" lvl="0" indent="0" algn="ctr" rtl="0">
                        <a:lnSpc>
                          <a:spcPct val="100000"/>
                        </a:lnSpc>
                        <a:spcBef>
                          <a:spcPts val="0"/>
                        </a:spcBef>
                        <a:spcAft>
                          <a:spcPts val="0"/>
                        </a:spcAft>
                        <a:buClr>
                          <a:srgbClr val="000000"/>
                        </a:buClr>
                        <a:buSzPts val="14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Toffee Apple Custard Sponge</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2,4,7</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97604">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Mexican Beef Burrito</a:t>
                      </a: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r>
                        <a:rPr lang="en-GB" sz="800" b="0" u="none" strike="noStrike" cap="none" dirty="0">
                          <a:solidFill>
                            <a:schemeClr val="dk1"/>
                          </a:solidFill>
                          <a:latin typeface="Calibri"/>
                          <a:ea typeface="Calibri"/>
                          <a:cs typeface="Calibri"/>
                          <a:sym typeface="Calibri"/>
                        </a:rPr>
                        <a:t>2,</a:t>
                      </a: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Loaded 5 Bean Chilli</a:t>
                      </a:r>
                    </a:p>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Potatoes</a:t>
                      </a: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Crispy Cubed Potatoes</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&amp; Mexican Slaw</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2, 7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Carrot Cake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16452">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Gammon or Chicken Roast </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Glamorgan Sausage Roast</a:t>
                      </a:r>
                      <a:endParaRPr dirty="0"/>
                    </a:p>
                    <a:p>
                      <a:pPr marL="0" marR="0" lvl="0" indent="0" algn="ctr" rtl="0">
                        <a:lnSpc>
                          <a:spcPct val="100000"/>
                        </a:lnSpc>
                        <a:spcBef>
                          <a:spcPts val="0"/>
                        </a:spcBef>
                        <a:spcAft>
                          <a:spcPts val="0"/>
                        </a:spcAft>
                        <a:buClr>
                          <a:srgbClr val="000000"/>
                        </a:buClr>
                        <a:buSzPts val="800"/>
                        <a:buFont typeface="Arial"/>
                        <a:buNone/>
                      </a:pPr>
                      <a:r>
                        <a:rPr lang="en-GB" sz="800" b="0" i="0" u="none" strike="noStrike" cap="none" dirty="0">
                          <a:solidFill>
                            <a:schemeClr val="dk1"/>
                          </a:solidFill>
                          <a:latin typeface="Calibri"/>
                          <a:ea typeface="Calibri"/>
                          <a:cs typeface="Calibri"/>
                          <a:sym typeface="Calibri"/>
                        </a:rPr>
                        <a:t>2, 4,7,9</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Chocolate Shortbread</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47913">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Korean Sticky </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2,12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95250" algn="ctr" rtl="0">
                        <a:lnSpc>
                          <a:spcPct val="100000"/>
                        </a:lnSpc>
                        <a:spcBef>
                          <a:spcPts val="0"/>
                        </a:spcBef>
                        <a:spcAft>
                          <a:spcPts val="0"/>
                        </a:spcAft>
                        <a:buClr>
                          <a:schemeClr val="dk1"/>
                        </a:buClr>
                        <a:buSzPts val="1200"/>
                        <a:buFont typeface="Arial"/>
                        <a:buNone/>
                      </a:pPr>
                      <a:r>
                        <a:rPr lang="en-GB" sz="1400" b="0" u="none" strike="noStrike" cap="none" dirty="0">
                          <a:solidFill>
                            <a:schemeClr val="dk1"/>
                          </a:solidFill>
                          <a:latin typeface="Calibri"/>
                          <a:ea typeface="Calibri"/>
                          <a:cs typeface="Calibri"/>
                          <a:sym typeface="Calibri"/>
                        </a:rPr>
                        <a:t>Tofu Noodle Stir fry</a:t>
                      </a:r>
                    </a:p>
                    <a:p>
                      <a:pPr marL="171450" marR="0" lvl="0" indent="-95250" algn="ctr" rtl="0">
                        <a:lnSpc>
                          <a:spcPct val="100000"/>
                        </a:lnSpc>
                        <a:spcBef>
                          <a:spcPts val="0"/>
                        </a:spcBef>
                        <a:spcAft>
                          <a:spcPts val="0"/>
                        </a:spcAft>
                        <a:buClr>
                          <a:schemeClr val="dk1"/>
                        </a:buClr>
                        <a:buSzPts val="1200"/>
                        <a:buFont typeface="Arial"/>
                        <a:buNone/>
                      </a:pPr>
                      <a:r>
                        <a:rPr lang="en-GB" sz="800" b="0" u="none" strike="noStrike" cap="none" dirty="0">
                          <a:solidFill>
                            <a:schemeClr val="dk1"/>
                          </a:solidFill>
                          <a:latin typeface="Calibri"/>
                          <a:ea typeface="Calibri"/>
                          <a:cs typeface="Calibri"/>
                          <a:sym typeface="Calibri"/>
                        </a:rPr>
                        <a:t>2,4,12</a:t>
                      </a:r>
                      <a:endParaRPr lang="en-GB" sz="200" b="0" u="none" strike="noStrike" cap="none" dirty="0">
                        <a:solidFill>
                          <a:schemeClr val="dk1"/>
                        </a:solidFill>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None/>
                      </a:pPr>
                      <a:r>
                        <a:rPr lang="en-GB" sz="1400" b="0" u="none" strike="noStrike" cap="none" dirty="0">
                          <a:latin typeface="Calibri"/>
                          <a:ea typeface="Calibri"/>
                          <a:cs typeface="Calibri"/>
                          <a:sym typeface="Calibri"/>
                        </a:rPr>
                        <a:t>Rice or Noodles &amp; Asian Slaw</a:t>
                      </a:r>
                    </a:p>
                    <a:p>
                      <a:pPr marL="0" marR="0" lvl="0" indent="0" algn="ctr" rtl="0">
                        <a:lnSpc>
                          <a:spcPct val="100000"/>
                        </a:lnSpc>
                        <a:spcBef>
                          <a:spcPts val="0"/>
                        </a:spcBef>
                        <a:spcAft>
                          <a:spcPts val="0"/>
                        </a:spcAft>
                        <a:buNone/>
                      </a:pPr>
                      <a:r>
                        <a:rPr lang="en-GB" sz="1400" b="0" u="none" strike="noStrike" cap="none" dirty="0">
                          <a:latin typeface="Calibri"/>
                          <a:ea typeface="Calibri"/>
                          <a:cs typeface="Calibri"/>
                          <a:sym typeface="Calibri"/>
                        </a:rPr>
                        <a:t>2,4</a:t>
                      </a: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latin typeface="Calibri"/>
                          <a:ea typeface="Calibri"/>
                          <a:cs typeface="Calibri"/>
                          <a:sym typeface="Calibri"/>
                        </a:rPr>
                        <a:t>Vanilla Cookie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latin typeface="Calibri"/>
                          <a:ea typeface="Calibri"/>
                          <a:cs typeface="Calibri"/>
                          <a:sym typeface="Calibri"/>
                        </a:rPr>
                        <a:t>2, 4</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1058648">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FRIDAY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Battered Fish</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Spicy Chickpea Wrap</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2, 11,13</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85" name="Google Shape;85;p1"/>
          <p:cNvSpPr/>
          <p:nvPr/>
        </p:nvSpPr>
        <p:spPr>
          <a:xfrm>
            <a:off x="3711372" y="151587"/>
            <a:ext cx="4769255"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1 </a:t>
            </a:r>
            <a:endParaRPr sz="5400" b="1" i="0" u="none" strike="noStrike" cap="none">
              <a:solidFill>
                <a:schemeClr val="dk1"/>
              </a:solidFill>
              <a:latin typeface="Calibri"/>
              <a:ea typeface="Calibri"/>
              <a:cs typeface="Calibri"/>
              <a:sym typeface="Calibri"/>
            </a:endParaRPr>
          </a:p>
        </p:txBody>
      </p:sp>
      <p:sp>
        <p:nvSpPr>
          <p:cNvPr id="86" name="Google Shape;86;p1"/>
          <p:cNvSpPr/>
          <p:nvPr/>
        </p:nvSpPr>
        <p:spPr>
          <a:xfrm rot="-906871">
            <a:off x="8582059" y="18045"/>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87" name="Google Shape;87;p1"/>
          <p:cNvSpPr/>
          <p:nvPr/>
        </p:nvSpPr>
        <p:spPr>
          <a:xfrm>
            <a:off x="3297748" y="6185634"/>
            <a:ext cx="5247222" cy="415458"/>
          </a:xfrm>
          <a:prstGeom prst="rect">
            <a:avLst/>
          </a:prstGeom>
          <a:solidFill>
            <a:srgbClr val="FFD966"/>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88" name="Google Shape;88;p1"/>
          <p:cNvSpPr txBox="1"/>
          <p:nvPr/>
        </p:nvSpPr>
        <p:spPr>
          <a:xfrm>
            <a:off x="312304" y="223356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89" name="Google Shape;89;p1"/>
          <p:cNvSpPr txBox="1"/>
          <p:nvPr/>
        </p:nvSpPr>
        <p:spPr>
          <a:xfrm>
            <a:off x="268728" y="1768050"/>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90" name="Google Shape;90;p1"/>
          <p:cNvSpPr txBox="1"/>
          <p:nvPr/>
        </p:nvSpPr>
        <p:spPr>
          <a:xfrm>
            <a:off x="75687" y="5134541"/>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91" name="Google Shape;91;p1"/>
          <p:cNvPicPr preferRelativeResize="0"/>
          <p:nvPr/>
        </p:nvPicPr>
        <p:blipFill rotWithShape="1">
          <a:blip r:embed="rId4">
            <a:alphaModFix/>
          </a:blip>
          <a:srcRect/>
          <a:stretch/>
        </p:blipFill>
        <p:spPr>
          <a:xfrm>
            <a:off x="10878222" y="6259398"/>
            <a:ext cx="1158467" cy="477203"/>
          </a:xfrm>
          <a:prstGeom prst="rect">
            <a:avLst/>
          </a:prstGeom>
          <a:noFill/>
          <a:ln>
            <a:noFill/>
          </a:ln>
        </p:spPr>
      </p:pic>
      <p:sp>
        <p:nvSpPr>
          <p:cNvPr id="92" name="Google Shape;92;p1"/>
          <p:cNvSpPr txBox="1"/>
          <p:nvPr/>
        </p:nvSpPr>
        <p:spPr>
          <a:xfrm>
            <a:off x="1898427" y="6111752"/>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93" name="Google Shape;93;p1"/>
          <p:cNvPicPr preferRelativeResize="0"/>
          <p:nvPr/>
        </p:nvPicPr>
        <p:blipFill rotWithShape="1">
          <a:blip r:embed="rId5">
            <a:alphaModFix/>
          </a:blip>
          <a:srcRect/>
          <a:stretch/>
        </p:blipFill>
        <p:spPr>
          <a:xfrm>
            <a:off x="4124935" y="2832772"/>
            <a:ext cx="503448" cy="260250"/>
          </a:xfrm>
          <a:prstGeom prst="rect">
            <a:avLst/>
          </a:prstGeom>
          <a:noFill/>
          <a:ln>
            <a:noFill/>
          </a:ln>
        </p:spPr>
      </p:pic>
      <p:pic>
        <p:nvPicPr>
          <p:cNvPr id="94" name="Google Shape;94;p1"/>
          <p:cNvPicPr preferRelativeResize="0"/>
          <p:nvPr/>
        </p:nvPicPr>
        <p:blipFill rotWithShape="1">
          <a:blip r:embed="rId6">
            <a:alphaModFix/>
          </a:blip>
          <a:srcRect/>
          <a:stretch/>
        </p:blipFill>
        <p:spPr>
          <a:xfrm>
            <a:off x="5920778" y="1710088"/>
            <a:ext cx="465813" cy="270082"/>
          </a:xfrm>
          <a:prstGeom prst="rect">
            <a:avLst/>
          </a:prstGeom>
          <a:noFill/>
          <a:ln>
            <a:noFill/>
          </a:ln>
        </p:spPr>
      </p:pic>
      <p:pic>
        <p:nvPicPr>
          <p:cNvPr id="95" name="Google Shape;95;p1"/>
          <p:cNvPicPr preferRelativeResize="0"/>
          <p:nvPr/>
        </p:nvPicPr>
        <p:blipFill rotWithShape="1">
          <a:blip r:embed="rId7">
            <a:alphaModFix/>
          </a:blip>
          <a:srcRect/>
          <a:stretch/>
        </p:blipFill>
        <p:spPr>
          <a:xfrm>
            <a:off x="9065578" y="3925390"/>
            <a:ext cx="465813" cy="260250"/>
          </a:xfrm>
          <a:prstGeom prst="rect">
            <a:avLst/>
          </a:prstGeom>
          <a:noFill/>
          <a:ln>
            <a:noFill/>
          </a:ln>
        </p:spPr>
      </p:pic>
      <p:pic>
        <p:nvPicPr>
          <p:cNvPr id="96" name="Google Shape;96;p1"/>
          <p:cNvPicPr preferRelativeResize="0"/>
          <p:nvPr/>
        </p:nvPicPr>
        <p:blipFill rotWithShape="1">
          <a:blip r:embed="rId8">
            <a:alphaModFix/>
          </a:blip>
          <a:srcRect/>
          <a:stretch/>
        </p:blipFill>
        <p:spPr>
          <a:xfrm>
            <a:off x="8952590" y="5738328"/>
            <a:ext cx="465813" cy="258526"/>
          </a:xfrm>
          <a:prstGeom prst="rect">
            <a:avLst/>
          </a:prstGeom>
          <a:noFill/>
          <a:ln>
            <a:noFill/>
          </a:ln>
        </p:spPr>
      </p:pic>
      <p:pic>
        <p:nvPicPr>
          <p:cNvPr id="97" name="Google Shape;97;p1"/>
          <p:cNvPicPr preferRelativeResize="0"/>
          <p:nvPr/>
        </p:nvPicPr>
        <p:blipFill rotWithShape="1">
          <a:blip r:embed="rId9">
            <a:alphaModFix/>
          </a:blip>
          <a:srcRect/>
          <a:stretch/>
        </p:blipFill>
        <p:spPr>
          <a:xfrm>
            <a:off x="11065584" y="2219889"/>
            <a:ext cx="684256" cy="1815882"/>
          </a:xfrm>
          <a:prstGeom prst="rect">
            <a:avLst/>
          </a:prstGeom>
          <a:noFill/>
          <a:ln>
            <a:noFill/>
          </a:ln>
        </p:spPr>
      </p:pic>
      <p:pic>
        <p:nvPicPr>
          <p:cNvPr id="98" name="Google Shape;98;p1"/>
          <p:cNvPicPr preferRelativeResize="0"/>
          <p:nvPr/>
        </p:nvPicPr>
        <p:blipFill rotWithShape="1">
          <a:blip r:embed="rId10">
            <a:alphaModFix/>
          </a:blip>
          <a:srcRect/>
          <a:stretch/>
        </p:blipFill>
        <p:spPr>
          <a:xfrm>
            <a:off x="108843" y="15863"/>
            <a:ext cx="1789584" cy="1182708"/>
          </a:xfrm>
          <a:prstGeom prst="rect">
            <a:avLst/>
          </a:prstGeom>
          <a:noFill/>
          <a:ln>
            <a:noFill/>
          </a:ln>
        </p:spPr>
      </p:pic>
      <p:sp>
        <p:nvSpPr>
          <p:cNvPr id="99" name="Google Shape;99;p1"/>
          <p:cNvSpPr txBox="1"/>
          <p:nvPr/>
        </p:nvSpPr>
        <p:spPr>
          <a:xfrm>
            <a:off x="10778736" y="4241989"/>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00" name="Google Shape;100;p1"/>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01" name="Google Shape;101;p1"/>
          <p:cNvPicPr preferRelativeResize="0"/>
          <p:nvPr/>
        </p:nvPicPr>
        <p:blipFill rotWithShape="1">
          <a:blip r:embed="rId8">
            <a:alphaModFix/>
          </a:blip>
          <a:srcRect/>
          <a:stretch/>
        </p:blipFill>
        <p:spPr>
          <a:xfrm>
            <a:off x="5863091" y="2862452"/>
            <a:ext cx="465813" cy="258526"/>
          </a:xfrm>
          <a:prstGeom prst="rect">
            <a:avLst/>
          </a:prstGeom>
          <a:noFill/>
          <a:ln>
            <a:noFill/>
          </a:ln>
        </p:spPr>
      </p:pic>
      <p:pic>
        <p:nvPicPr>
          <p:cNvPr id="102" name="Google Shape;102;p1"/>
          <p:cNvPicPr preferRelativeResize="0"/>
          <p:nvPr/>
        </p:nvPicPr>
        <p:blipFill rotWithShape="1">
          <a:blip r:embed="rId8">
            <a:alphaModFix/>
          </a:blip>
          <a:srcRect/>
          <a:stretch/>
        </p:blipFill>
        <p:spPr>
          <a:xfrm>
            <a:off x="9057162" y="1706288"/>
            <a:ext cx="465813" cy="258526"/>
          </a:xfrm>
          <a:prstGeom prst="rect">
            <a:avLst/>
          </a:prstGeom>
          <a:noFill/>
          <a:ln>
            <a:noFill/>
          </a:ln>
        </p:spPr>
      </p:pic>
      <p:pic>
        <p:nvPicPr>
          <p:cNvPr id="103" name="Google Shape;103;p1"/>
          <p:cNvPicPr preferRelativeResize="0"/>
          <p:nvPr/>
        </p:nvPicPr>
        <p:blipFill rotWithShape="1">
          <a:blip r:embed="rId8">
            <a:alphaModFix/>
          </a:blip>
          <a:srcRect/>
          <a:stretch/>
        </p:blipFill>
        <p:spPr>
          <a:xfrm>
            <a:off x="9057162" y="2782030"/>
            <a:ext cx="465813" cy="258526"/>
          </a:xfrm>
          <a:prstGeom prst="rect">
            <a:avLst/>
          </a:prstGeom>
          <a:noFill/>
          <a:ln>
            <a:noFill/>
          </a:ln>
        </p:spPr>
      </p:pic>
      <p:pic>
        <p:nvPicPr>
          <p:cNvPr id="104" name="Google Shape;104;p1"/>
          <p:cNvPicPr preferRelativeResize="0"/>
          <p:nvPr/>
        </p:nvPicPr>
        <p:blipFill rotWithShape="1">
          <a:blip r:embed="rId7">
            <a:alphaModFix/>
          </a:blip>
          <a:srcRect/>
          <a:stretch/>
        </p:blipFill>
        <p:spPr>
          <a:xfrm>
            <a:off x="4140926" y="5657526"/>
            <a:ext cx="503448" cy="260250"/>
          </a:xfrm>
          <a:prstGeom prst="rect">
            <a:avLst/>
          </a:prstGeom>
          <a:noFill/>
          <a:ln>
            <a:noFill/>
          </a:ln>
        </p:spPr>
      </p:pic>
      <p:pic>
        <p:nvPicPr>
          <p:cNvPr id="105" name="Google Shape;105;p1"/>
          <p:cNvPicPr preferRelativeResize="0"/>
          <p:nvPr/>
        </p:nvPicPr>
        <p:blipFill rotWithShape="1">
          <a:blip r:embed="rId7">
            <a:alphaModFix/>
          </a:blip>
          <a:srcRect/>
          <a:stretch/>
        </p:blipFill>
        <p:spPr>
          <a:xfrm>
            <a:off x="5838483" y="4744908"/>
            <a:ext cx="465813" cy="260250"/>
          </a:xfrm>
          <a:prstGeom prst="rect">
            <a:avLst/>
          </a:prstGeom>
          <a:noFill/>
          <a:ln>
            <a:noFill/>
          </a:ln>
        </p:spPr>
      </p:pic>
      <p:pic>
        <p:nvPicPr>
          <p:cNvPr id="106" name="Google Shape;106;p1"/>
          <p:cNvPicPr preferRelativeResize="0"/>
          <p:nvPr/>
        </p:nvPicPr>
        <p:blipFill rotWithShape="1">
          <a:blip r:embed="rId7">
            <a:alphaModFix/>
          </a:blip>
          <a:srcRect/>
          <a:stretch/>
        </p:blipFill>
        <p:spPr>
          <a:xfrm>
            <a:off x="5863092" y="3972046"/>
            <a:ext cx="465813" cy="260250"/>
          </a:xfrm>
          <a:prstGeom prst="rect">
            <a:avLst/>
          </a:prstGeom>
          <a:noFill/>
          <a:ln>
            <a:noFill/>
          </a:ln>
        </p:spPr>
      </p:pic>
      <p:pic>
        <p:nvPicPr>
          <p:cNvPr id="107" name="Google Shape;107;p1"/>
          <p:cNvPicPr preferRelativeResize="0"/>
          <p:nvPr/>
        </p:nvPicPr>
        <p:blipFill rotWithShape="1">
          <a:blip r:embed="rId7">
            <a:alphaModFix/>
          </a:blip>
          <a:srcRect/>
          <a:stretch/>
        </p:blipFill>
        <p:spPr>
          <a:xfrm>
            <a:off x="5838482" y="5651240"/>
            <a:ext cx="465813" cy="260249"/>
          </a:xfrm>
          <a:prstGeom prst="rect">
            <a:avLst/>
          </a:prstGeom>
          <a:noFill/>
          <a:ln>
            <a:noFill/>
          </a:ln>
        </p:spPr>
      </p:pic>
      <p:pic>
        <p:nvPicPr>
          <p:cNvPr id="108" name="Google Shape;108;p1"/>
          <p:cNvPicPr preferRelativeResize="0"/>
          <p:nvPr/>
        </p:nvPicPr>
        <p:blipFill rotWithShape="1">
          <a:blip r:embed="rId7">
            <a:alphaModFix/>
          </a:blip>
          <a:srcRect/>
          <a:stretch/>
        </p:blipFill>
        <p:spPr>
          <a:xfrm>
            <a:off x="4178561" y="4830996"/>
            <a:ext cx="465813" cy="260250"/>
          </a:xfrm>
          <a:prstGeom prst="rect">
            <a:avLst/>
          </a:prstGeom>
          <a:noFill/>
          <a:ln>
            <a:noFill/>
          </a:ln>
        </p:spPr>
      </p:pic>
      <p:pic>
        <p:nvPicPr>
          <p:cNvPr id="109" name="Google Shape;109;p1"/>
          <p:cNvPicPr preferRelativeResize="0"/>
          <p:nvPr/>
        </p:nvPicPr>
        <p:blipFill rotWithShape="1">
          <a:blip r:embed="rId6">
            <a:alphaModFix/>
          </a:blip>
          <a:srcRect/>
          <a:stretch/>
        </p:blipFill>
        <p:spPr>
          <a:xfrm>
            <a:off x="4213637" y="4004467"/>
            <a:ext cx="465813" cy="260250"/>
          </a:xfrm>
          <a:prstGeom prst="rect">
            <a:avLst/>
          </a:prstGeom>
          <a:noFill/>
          <a:ln>
            <a:noFill/>
          </a:ln>
        </p:spPr>
      </p:pic>
      <p:pic>
        <p:nvPicPr>
          <p:cNvPr id="110" name="Google Shape;110;p1"/>
          <p:cNvPicPr preferRelativeResize="0"/>
          <p:nvPr/>
        </p:nvPicPr>
        <p:blipFill rotWithShape="1">
          <a:blip r:embed="rId6">
            <a:alphaModFix/>
          </a:blip>
          <a:srcRect/>
          <a:stretch/>
        </p:blipFill>
        <p:spPr>
          <a:xfrm>
            <a:off x="4213637" y="1625218"/>
            <a:ext cx="465813" cy="270083"/>
          </a:xfrm>
          <a:prstGeom prst="rect">
            <a:avLst/>
          </a:prstGeom>
          <a:noFill/>
          <a:ln>
            <a:noFill/>
          </a:ln>
        </p:spPr>
      </p:pic>
      <p:pic>
        <p:nvPicPr>
          <p:cNvPr id="111" name="Google Shape;111;p1"/>
          <p:cNvPicPr preferRelativeResize="0"/>
          <p:nvPr/>
        </p:nvPicPr>
        <p:blipFill rotWithShape="1">
          <a:blip r:embed="rId11">
            <a:alphaModFix/>
          </a:blip>
          <a:srcRect/>
          <a:stretch/>
        </p:blipFill>
        <p:spPr>
          <a:xfrm>
            <a:off x="6446205" y="1461195"/>
            <a:ext cx="289687" cy="289687"/>
          </a:xfrm>
          <a:prstGeom prst="rect">
            <a:avLst/>
          </a:prstGeom>
          <a:noFill/>
          <a:ln>
            <a:noFill/>
          </a:ln>
        </p:spPr>
      </p:pic>
      <p:pic>
        <p:nvPicPr>
          <p:cNvPr id="112" name="Google Shape;112;p1"/>
          <p:cNvPicPr preferRelativeResize="0"/>
          <p:nvPr/>
        </p:nvPicPr>
        <p:blipFill rotWithShape="1">
          <a:blip r:embed="rId11">
            <a:alphaModFix/>
          </a:blip>
          <a:srcRect/>
          <a:stretch/>
        </p:blipFill>
        <p:spPr>
          <a:xfrm>
            <a:off x="6446205" y="2561291"/>
            <a:ext cx="289687" cy="289687"/>
          </a:xfrm>
          <a:prstGeom prst="rect">
            <a:avLst/>
          </a:prstGeom>
          <a:noFill/>
          <a:ln>
            <a:noFill/>
          </a:ln>
        </p:spPr>
      </p:pic>
      <p:pic>
        <p:nvPicPr>
          <p:cNvPr id="113" name="Google Shape;113;p1"/>
          <p:cNvPicPr preferRelativeResize="0"/>
          <p:nvPr/>
        </p:nvPicPr>
        <p:blipFill rotWithShape="1">
          <a:blip r:embed="rId11">
            <a:alphaModFix/>
          </a:blip>
          <a:srcRect/>
          <a:stretch/>
        </p:blipFill>
        <p:spPr>
          <a:xfrm>
            <a:off x="6446205" y="3571357"/>
            <a:ext cx="289687" cy="289687"/>
          </a:xfrm>
          <a:prstGeom prst="rect">
            <a:avLst/>
          </a:prstGeom>
          <a:noFill/>
          <a:ln>
            <a:noFill/>
          </a:ln>
        </p:spPr>
      </p:pic>
      <p:pic>
        <p:nvPicPr>
          <p:cNvPr id="114" name="Google Shape;114;p1"/>
          <p:cNvPicPr preferRelativeResize="0"/>
          <p:nvPr/>
        </p:nvPicPr>
        <p:blipFill rotWithShape="1">
          <a:blip r:embed="rId11">
            <a:alphaModFix/>
          </a:blip>
          <a:srcRect/>
          <a:stretch/>
        </p:blipFill>
        <p:spPr>
          <a:xfrm>
            <a:off x="6446205" y="4658615"/>
            <a:ext cx="289687" cy="289687"/>
          </a:xfrm>
          <a:prstGeom prst="rect">
            <a:avLst/>
          </a:prstGeom>
          <a:noFill/>
          <a:ln>
            <a:noFill/>
          </a:ln>
        </p:spPr>
      </p:pic>
      <p:pic>
        <p:nvPicPr>
          <p:cNvPr id="115" name="Google Shape;115;p1"/>
          <p:cNvPicPr preferRelativeResize="0"/>
          <p:nvPr/>
        </p:nvPicPr>
        <p:blipFill rotWithShape="1">
          <a:blip r:embed="rId11">
            <a:alphaModFix/>
          </a:blip>
          <a:srcRect/>
          <a:stretch/>
        </p:blipFill>
        <p:spPr>
          <a:xfrm>
            <a:off x="6458345" y="5688008"/>
            <a:ext cx="289687" cy="289687"/>
          </a:xfrm>
          <a:prstGeom prst="rect">
            <a:avLst/>
          </a:prstGeom>
          <a:noFill/>
          <a:ln>
            <a:noFill/>
          </a:ln>
        </p:spPr>
      </p:pic>
      <p:graphicFrame>
        <p:nvGraphicFramePr>
          <p:cNvPr id="116" name="Google Shape;116;p1"/>
          <p:cNvGraphicFramePr/>
          <p:nvPr/>
        </p:nvGraphicFramePr>
        <p:xfrm>
          <a:off x="10747602" y="1340091"/>
          <a:ext cx="1133848" cy="704958"/>
        </p:xfrm>
        <a:graphic>
          <a:graphicData uri="http://schemas.openxmlformats.org/presentationml/2006/ole">
            <mc:AlternateContent xmlns:mc="http://schemas.openxmlformats.org/markup-compatibility/2006">
              <mc:Choice xmlns:v="urn:schemas-microsoft-com:vml" Requires="v">
                <p:oleObj spid="_x0000_s1026" r:id="rId12" imgW="1133848" imgH="704958" progId="Acrobat.Document.DC">
                  <p:embed/>
                </p:oleObj>
              </mc:Choice>
              <mc:Fallback>
                <p:oleObj r:id="rId12" imgW="1133848" imgH="704958" progId="Acrobat.Document.DC">
                  <p:embed/>
                  <p:pic>
                    <p:nvPicPr>
                      <p:cNvPr id="116" name="Google Shape;116;p1"/>
                      <p:cNvPicPr preferRelativeResize="0"/>
                      <p:nvPr/>
                    </p:nvPicPr>
                    <p:blipFill rotWithShape="1">
                      <a:blip r:embed="rId13">
                        <a:alphaModFix/>
                      </a:blip>
                      <a:srcRect/>
                      <a:stretch/>
                    </p:blipFill>
                    <p:spPr>
                      <a:xfrm>
                        <a:off x="10747602" y="1340091"/>
                        <a:ext cx="1133848" cy="704958"/>
                      </a:xfrm>
                      <a:prstGeom prst="rect">
                        <a:avLst/>
                      </a:prstGeom>
                      <a:noFill/>
                      <a:ln>
                        <a:noFill/>
                      </a:ln>
                    </p:spPr>
                  </p:pic>
                </p:oleObj>
              </mc:Fallback>
            </mc:AlternateContent>
          </a:graphicData>
        </a:graphic>
      </p:graphicFrame>
      <p:pic>
        <p:nvPicPr>
          <p:cNvPr id="117" name="Google Shape;117;p1"/>
          <p:cNvPicPr preferRelativeResize="0"/>
          <p:nvPr/>
        </p:nvPicPr>
        <p:blipFill rotWithShape="1">
          <a:blip r:embed="rId14">
            <a:alphaModFix/>
          </a:blip>
          <a:srcRect/>
          <a:stretch/>
        </p:blipFill>
        <p:spPr>
          <a:xfrm>
            <a:off x="10747602" y="200937"/>
            <a:ext cx="1133848" cy="11338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B081"/>
        </a:solidFill>
        <a:effectLst/>
      </p:bgPr>
    </p:bg>
    <p:spTree>
      <p:nvGrpSpPr>
        <p:cNvPr id="1" name="Shape 121"/>
        <p:cNvGrpSpPr/>
        <p:nvPr/>
      </p:nvGrpSpPr>
      <p:grpSpPr>
        <a:xfrm>
          <a:off x="0" y="0"/>
          <a:ext cx="0" cy="0"/>
          <a:chOff x="0" y="0"/>
          <a:chExt cx="0" cy="0"/>
        </a:xfrm>
      </p:grpSpPr>
      <p:graphicFrame>
        <p:nvGraphicFramePr>
          <p:cNvPr id="122" name="Google Shape;122;p2"/>
          <p:cNvGraphicFramePr/>
          <p:nvPr>
            <p:extLst>
              <p:ext uri="{D42A27DB-BD31-4B8C-83A1-F6EECF244321}">
                <p14:modId xmlns:p14="http://schemas.microsoft.com/office/powerpoint/2010/main" val="221997788"/>
              </p:ext>
            </p:extLst>
          </p:nvPr>
        </p:nvGraphicFramePr>
        <p:xfrm>
          <a:off x="2049278" y="1168640"/>
          <a:ext cx="8142725" cy="4519016"/>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161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MONDAY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b="0" dirty="0">
                          <a:latin typeface="Calibri" panose="020F0502020204030204" pitchFamily="34" charset="0"/>
                          <a:cs typeface="Calibri" panose="020F0502020204030204" pitchFamily="34" charset="0"/>
                        </a:rPr>
                        <a:t>Mediterranean</a:t>
                      </a:r>
                      <a:r>
                        <a:rPr lang="en-GB" b="0" dirty="0"/>
                        <a:t> </a:t>
                      </a:r>
                      <a:endParaRPr b="0"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Chickpea &amp; Sweet Potato Tagine</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Moroccan, Cous Cous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cs typeface="Calibri"/>
                          <a:sym typeface="Calibri"/>
                        </a:rPr>
                        <a:t>Roasted Veg</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Banana Traybake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a:t>
                      </a:r>
                      <a:endParaRPr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Beef Lasagne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Quorn Pesto Pasta</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dirty="0">
                          <a:latin typeface="Calibri" panose="020F0502020204030204" pitchFamily="34" charset="0"/>
                          <a:cs typeface="Calibri" panose="020F0502020204030204" pitchFamily="34" charset="0"/>
                        </a:rPr>
                        <a:t>Mixed Rocket Salad</a:t>
                      </a:r>
                      <a:endParaRPr dirty="0">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 Berry Flapjack</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00646">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Roast Chicken &amp;</a:t>
                      </a:r>
                      <a:endParaRPr dirty="0"/>
                    </a:p>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Yorkshire</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cs typeface="Calibri"/>
                          <a:sym typeface="Calibri"/>
                        </a:rPr>
                        <a:t>Quorn Beef &amp; Onion Slice &amp; Yorkshire</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Chocolate Crunch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Minced Lamb Biryani </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Rajma Bean Curry</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cs typeface="Calibri"/>
                          <a:sym typeface="Calibri"/>
                        </a:rPr>
                        <a:t>7</a:t>
                      </a:r>
                      <a:endParaRPr dirty="0"/>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Rice  &amp; Minted Cucumber Slaw</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r>
                        <a:rPr lang="en-GB" sz="1000" b="0" u="none" strike="noStrike" cap="none" dirty="0">
                          <a:solidFill>
                            <a:schemeClr val="dk1"/>
                          </a:solidFill>
                          <a:latin typeface="Calibri"/>
                          <a:ea typeface="Calibri"/>
                          <a:cs typeface="Calibri"/>
                          <a:sym typeface="Calibri"/>
                        </a:rPr>
                        <a:t>A/F</a:t>
                      </a:r>
                      <a:endParaRPr dirty="0"/>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200" b="0" u="none" strike="noStrike" cap="none" dirty="0">
                          <a:solidFill>
                            <a:schemeClr val="dk1"/>
                          </a:solidFill>
                          <a:latin typeface="Calibri"/>
                          <a:ea typeface="Calibri"/>
                          <a:cs typeface="Calibri"/>
                          <a:sym typeface="Calibri"/>
                        </a:rPr>
                        <a:t>Lemon &amp; Blueberry Crumb Cake </a:t>
                      </a:r>
                      <a:endParaRPr sz="12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2,4</a:t>
                      </a: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FRIDAY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MSC Fish Fingers</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Falafel Spinach Burger </a:t>
                      </a: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123" name="Google Shape;123;p2"/>
          <p:cNvSpPr/>
          <p:nvPr/>
        </p:nvSpPr>
        <p:spPr>
          <a:xfrm>
            <a:off x="3727533" y="88640"/>
            <a:ext cx="4736933" cy="923289"/>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2</a:t>
            </a:r>
            <a:endParaRPr sz="5400" b="1" i="0" u="none" strike="noStrike" cap="none">
              <a:solidFill>
                <a:schemeClr val="dk1"/>
              </a:solidFill>
              <a:latin typeface="Calibri"/>
              <a:ea typeface="Calibri"/>
              <a:cs typeface="Calibri"/>
              <a:sym typeface="Calibri"/>
            </a:endParaRPr>
          </a:p>
        </p:txBody>
      </p:sp>
      <p:sp>
        <p:nvSpPr>
          <p:cNvPr id="124" name="Google Shape;124;p2"/>
          <p:cNvSpPr/>
          <p:nvPr/>
        </p:nvSpPr>
        <p:spPr>
          <a:xfrm rot="-906871">
            <a:off x="8437503" y="19088"/>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125" name="Google Shape;125;p2"/>
          <p:cNvSpPr/>
          <p:nvPr/>
        </p:nvSpPr>
        <p:spPr>
          <a:xfrm>
            <a:off x="3481565" y="6197560"/>
            <a:ext cx="5228867" cy="415458"/>
          </a:xfrm>
          <a:prstGeom prst="rect">
            <a:avLst/>
          </a:prstGeom>
          <a:solidFill>
            <a:srgbClr val="F4B0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126" name="Google Shape;126;p2"/>
          <p:cNvSpPr txBox="1"/>
          <p:nvPr/>
        </p:nvSpPr>
        <p:spPr>
          <a:xfrm>
            <a:off x="167489" y="1662805"/>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127" name="Google Shape;127;p2"/>
          <p:cNvSpPr txBox="1"/>
          <p:nvPr/>
        </p:nvSpPr>
        <p:spPr>
          <a:xfrm>
            <a:off x="103989" y="4918197"/>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128" name="Google Shape;128;p2"/>
          <p:cNvPicPr preferRelativeResize="0"/>
          <p:nvPr/>
        </p:nvPicPr>
        <p:blipFill rotWithShape="1">
          <a:blip r:embed="rId4">
            <a:alphaModFix/>
          </a:blip>
          <a:srcRect/>
          <a:stretch/>
        </p:blipFill>
        <p:spPr>
          <a:xfrm>
            <a:off x="10778735" y="6224141"/>
            <a:ext cx="1261533" cy="523220"/>
          </a:xfrm>
          <a:prstGeom prst="rect">
            <a:avLst/>
          </a:prstGeom>
          <a:noFill/>
          <a:ln>
            <a:noFill/>
          </a:ln>
        </p:spPr>
      </p:pic>
      <p:sp>
        <p:nvSpPr>
          <p:cNvPr id="129" name="Google Shape;129;p2"/>
          <p:cNvSpPr txBox="1"/>
          <p:nvPr/>
        </p:nvSpPr>
        <p:spPr>
          <a:xfrm>
            <a:off x="330476" y="216719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130" name="Google Shape;130;p2"/>
          <p:cNvSpPr txBox="1"/>
          <p:nvPr/>
        </p:nvSpPr>
        <p:spPr>
          <a:xfrm>
            <a:off x="2092674" y="6143679"/>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131" name="Google Shape;131;p2"/>
          <p:cNvPicPr preferRelativeResize="0"/>
          <p:nvPr/>
        </p:nvPicPr>
        <p:blipFill rotWithShape="1">
          <a:blip r:embed="rId5">
            <a:alphaModFix/>
          </a:blip>
          <a:srcRect/>
          <a:stretch/>
        </p:blipFill>
        <p:spPr>
          <a:xfrm>
            <a:off x="6024958" y="3723445"/>
            <a:ext cx="522745" cy="249321"/>
          </a:xfrm>
          <a:prstGeom prst="rect">
            <a:avLst/>
          </a:prstGeom>
          <a:noFill/>
          <a:ln>
            <a:noFill/>
          </a:ln>
        </p:spPr>
      </p:pic>
      <p:pic>
        <p:nvPicPr>
          <p:cNvPr id="132" name="Google Shape;132;p2"/>
          <p:cNvPicPr preferRelativeResize="0"/>
          <p:nvPr/>
        </p:nvPicPr>
        <p:blipFill rotWithShape="1">
          <a:blip r:embed="rId6">
            <a:alphaModFix/>
          </a:blip>
          <a:srcRect/>
          <a:stretch/>
        </p:blipFill>
        <p:spPr>
          <a:xfrm>
            <a:off x="4341946" y="2867204"/>
            <a:ext cx="503448" cy="247058"/>
          </a:xfrm>
          <a:prstGeom prst="rect">
            <a:avLst/>
          </a:prstGeom>
          <a:noFill/>
          <a:ln>
            <a:noFill/>
          </a:ln>
        </p:spPr>
      </p:pic>
      <p:pic>
        <p:nvPicPr>
          <p:cNvPr id="133" name="Google Shape;133;p2"/>
          <p:cNvPicPr preferRelativeResize="0"/>
          <p:nvPr/>
        </p:nvPicPr>
        <p:blipFill rotWithShape="1">
          <a:blip r:embed="rId7">
            <a:alphaModFix/>
          </a:blip>
          <a:srcRect/>
          <a:stretch/>
        </p:blipFill>
        <p:spPr>
          <a:xfrm>
            <a:off x="10990631" y="2116980"/>
            <a:ext cx="718399" cy="1815882"/>
          </a:xfrm>
          <a:prstGeom prst="rect">
            <a:avLst/>
          </a:prstGeom>
          <a:noFill/>
          <a:ln>
            <a:noFill/>
          </a:ln>
        </p:spPr>
      </p:pic>
      <p:pic>
        <p:nvPicPr>
          <p:cNvPr id="134" name="Google Shape;134;p2"/>
          <p:cNvPicPr preferRelativeResize="0"/>
          <p:nvPr/>
        </p:nvPicPr>
        <p:blipFill rotWithShape="1">
          <a:blip r:embed="rId8">
            <a:alphaModFix/>
          </a:blip>
          <a:srcRect/>
          <a:stretch/>
        </p:blipFill>
        <p:spPr>
          <a:xfrm>
            <a:off x="118161" y="60244"/>
            <a:ext cx="1721838" cy="1218043"/>
          </a:xfrm>
          <a:prstGeom prst="rect">
            <a:avLst/>
          </a:prstGeom>
          <a:noFill/>
          <a:ln>
            <a:noFill/>
          </a:ln>
        </p:spPr>
      </p:pic>
      <p:sp>
        <p:nvSpPr>
          <p:cNvPr id="135" name="Google Shape;135;p2"/>
          <p:cNvSpPr txBox="1"/>
          <p:nvPr/>
        </p:nvSpPr>
        <p:spPr>
          <a:xfrm>
            <a:off x="10782314" y="4051608"/>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36" name="Google Shape;136;p2"/>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37" name="Google Shape;137;p2"/>
          <p:cNvPicPr preferRelativeResize="0"/>
          <p:nvPr/>
        </p:nvPicPr>
        <p:blipFill rotWithShape="1">
          <a:blip r:embed="rId6">
            <a:alphaModFix/>
          </a:blip>
          <a:srcRect/>
          <a:stretch/>
        </p:blipFill>
        <p:spPr>
          <a:xfrm>
            <a:off x="6024959" y="1920138"/>
            <a:ext cx="503448" cy="247057"/>
          </a:xfrm>
          <a:prstGeom prst="rect">
            <a:avLst/>
          </a:prstGeom>
          <a:noFill/>
          <a:ln>
            <a:noFill/>
          </a:ln>
        </p:spPr>
      </p:pic>
      <p:pic>
        <p:nvPicPr>
          <p:cNvPr id="138" name="Google Shape;138;p2"/>
          <p:cNvPicPr preferRelativeResize="0"/>
          <p:nvPr/>
        </p:nvPicPr>
        <p:blipFill rotWithShape="1">
          <a:blip r:embed="rId9">
            <a:alphaModFix/>
          </a:blip>
          <a:srcRect/>
          <a:stretch/>
        </p:blipFill>
        <p:spPr>
          <a:xfrm>
            <a:off x="6024959" y="2878536"/>
            <a:ext cx="503448" cy="247058"/>
          </a:xfrm>
          <a:prstGeom prst="rect">
            <a:avLst/>
          </a:prstGeom>
          <a:noFill/>
          <a:ln>
            <a:noFill/>
          </a:ln>
        </p:spPr>
      </p:pic>
      <p:pic>
        <p:nvPicPr>
          <p:cNvPr id="139" name="Google Shape;139;p2"/>
          <p:cNvPicPr preferRelativeResize="0"/>
          <p:nvPr/>
        </p:nvPicPr>
        <p:blipFill rotWithShape="1">
          <a:blip r:embed="rId6">
            <a:alphaModFix/>
          </a:blip>
          <a:srcRect/>
          <a:stretch/>
        </p:blipFill>
        <p:spPr>
          <a:xfrm>
            <a:off x="4341946" y="5545447"/>
            <a:ext cx="503448" cy="247058"/>
          </a:xfrm>
          <a:prstGeom prst="rect">
            <a:avLst/>
          </a:prstGeom>
          <a:noFill/>
          <a:ln>
            <a:noFill/>
          </a:ln>
        </p:spPr>
      </p:pic>
      <p:pic>
        <p:nvPicPr>
          <p:cNvPr id="140" name="Google Shape;140;p2"/>
          <p:cNvPicPr preferRelativeResize="0"/>
          <p:nvPr/>
        </p:nvPicPr>
        <p:blipFill rotWithShape="1">
          <a:blip r:embed="rId5">
            <a:alphaModFix/>
          </a:blip>
          <a:srcRect/>
          <a:stretch/>
        </p:blipFill>
        <p:spPr>
          <a:xfrm>
            <a:off x="4323076" y="4605661"/>
            <a:ext cx="503448" cy="247058"/>
          </a:xfrm>
          <a:prstGeom prst="rect">
            <a:avLst/>
          </a:prstGeom>
          <a:noFill/>
          <a:ln>
            <a:noFill/>
          </a:ln>
        </p:spPr>
      </p:pic>
      <p:pic>
        <p:nvPicPr>
          <p:cNvPr id="141" name="Google Shape;141;p2"/>
          <p:cNvPicPr preferRelativeResize="0"/>
          <p:nvPr/>
        </p:nvPicPr>
        <p:blipFill rotWithShape="1">
          <a:blip r:embed="rId9">
            <a:alphaModFix/>
          </a:blip>
          <a:srcRect/>
          <a:stretch/>
        </p:blipFill>
        <p:spPr>
          <a:xfrm>
            <a:off x="9226961" y="2866099"/>
            <a:ext cx="503448" cy="247058"/>
          </a:xfrm>
          <a:prstGeom prst="rect">
            <a:avLst/>
          </a:prstGeom>
          <a:noFill/>
          <a:ln>
            <a:noFill/>
          </a:ln>
        </p:spPr>
      </p:pic>
      <p:pic>
        <p:nvPicPr>
          <p:cNvPr id="142" name="Google Shape;142;p2"/>
          <p:cNvPicPr preferRelativeResize="0"/>
          <p:nvPr/>
        </p:nvPicPr>
        <p:blipFill rotWithShape="1">
          <a:blip r:embed="rId9">
            <a:alphaModFix/>
          </a:blip>
          <a:srcRect/>
          <a:stretch/>
        </p:blipFill>
        <p:spPr>
          <a:xfrm>
            <a:off x="9233400" y="4567690"/>
            <a:ext cx="503448" cy="247058"/>
          </a:xfrm>
          <a:prstGeom prst="rect">
            <a:avLst/>
          </a:prstGeom>
          <a:noFill/>
          <a:ln>
            <a:noFill/>
          </a:ln>
        </p:spPr>
      </p:pic>
      <p:pic>
        <p:nvPicPr>
          <p:cNvPr id="143" name="Google Shape;143;p2"/>
          <p:cNvPicPr preferRelativeResize="0"/>
          <p:nvPr/>
        </p:nvPicPr>
        <p:blipFill rotWithShape="1">
          <a:blip r:embed="rId9">
            <a:alphaModFix/>
          </a:blip>
          <a:srcRect/>
          <a:stretch/>
        </p:blipFill>
        <p:spPr>
          <a:xfrm>
            <a:off x="9233400" y="1920138"/>
            <a:ext cx="503448" cy="247058"/>
          </a:xfrm>
          <a:prstGeom prst="rect">
            <a:avLst/>
          </a:prstGeom>
          <a:noFill/>
          <a:ln>
            <a:noFill/>
          </a:ln>
        </p:spPr>
      </p:pic>
      <p:pic>
        <p:nvPicPr>
          <p:cNvPr id="144" name="Google Shape;144;p2"/>
          <p:cNvPicPr preferRelativeResize="0"/>
          <p:nvPr/>
        </p:nvPicPr>
        <p:blipFill rotWithShape="1">
          <a:blip r:embed="rId9">
            <a:alphaModFix/>
          </a:blip>
          <a:srcRect/>
          <a:stretch/>
        </p:blipFill>
        <p:spPr>
          <a:xfrm>
            <a:off x="9233400" y="3809333"/>
            <a:ext cx="503448" cy="247058"/>
          </a:xfrm>
          <a:prstGeom prst="rect">
            <a:avLst/>
          </a:prstGeom>
          <a:noFill/>
          <a:ln>
            <a:noFill/>
          </a:ln>
        </p:spPr>
      </p:pic>
      <p:pic>
        <p:nvPicPr>
          <p:cNvPr id="145" name="Google Shape;145;p2"/>
          <p:cNvPicPr preferRelativeResize="0"/>
          <p:nvPr/>
        </p:nvPicPr>
        <p:blipFill rotWithShape="1">
          <a:blip r:embed="rId6">
            <a:alphaModFix/>
          </a:blip>
          <a:srcRect/>
          <a:stretch/>
        </p:blipFill>
        <p:spPr>
          <a:xfrm>
            <a:off x="4323076" y="3723354"/>
            <a:ext cx="503448" cy="247058"/>
          </a:xfrm>
          <a:prstGeom prst="rect">
            <a:avLst/>
          </a:prstGeom>
          <a:noFill/>
          <a:ln>
            <a:noFill/>
          </a:ln>
        </p:spPr>
      </p:pic>
      <p:pic>
        <p:nvPicPr>
          <p:cNvPr id="146" name="Google Shape;146;p2"/>
          <p:cNvPicPr preferRelativeResize="0"/>
          <p:nvPr/>
        </p:nvPicPr>
        <p:blipFill rotWithShape="1">
          <a:blip r:embed="rId6">
            <a:alphaModFix/>
          </a:blip>
          <a:srcRect/>
          <a:stretch/>
        </p:blipFill>
        <p:spPr>
          <a:xfrm>
            <a:off x="6073135" y="4595015"/>
            <a:ext cx="503448" cy="247058"/>
          </a:xfrm>
          <a:prstGeom prst="rect">
            <a:avLst/>
          </a:prstGeom>
          <a:noFill/>
          <a:ln>
            <a:noFill/>
          </a:ln>
        </p:spPr>
      </p:pic>
      <p:pic>
        <p:nvPicPr>
          <p:cNvPr id="147" name="Google Shape;147;p2"/>
          <p:cNvPicPr preferRelativeResize="0"/>
          <p:nvPr/>
        </p:nvPicPr>
        <p:blipFill rotWithShape="1">
          <a:blip r:embed="rId6">
            <a:alphaModFix/>
          </a:blip>
          <a:srcRect/>
          <a:stretch/>
        </p:blipFill>
        <p:spPr>
          <a:xfrm>
            <a:off x="6060092" y="5545447"/>
            <a:ext cx="503448" cy="247058"/>
          </a:xfrm>
          <a:prstGeom prst="rect">
            <a:avLst/>
          </a:prstGeom>
          <a:noFill/>
          <a:ln>
            <a:noFill/>
          </a:ln>
        </p:spPr>
      </p:pic>
      <p:pic>
        <p:nvPicPr>
          <p:cNvPr id="148" name="Google Shape;148;p2"/>
          <p:cNvPicPr preferRelativeResize="0"/>
          <p:nvPr/>
        </p:nvPicPr>
        <p:blipFill rotWithShape="1">
          <a:blip r:embed="rId5">
            <a:alphaModFix/>
          </a:blip>
          <a:srcRect/>
          <a:stretch/>
        </p:blipFill>
        <p:spPr>
          <a:xfrm>
            <a:off x="4330785" y="1920137"/>
            <a:ext cx="503448" cy="247058"/>
          </a:xfrm>
          <a:prstGeom prst="rect">
            <a:avLst/>
          </a:prstGeom>
          <a:noFill/>
          <a:ln>
            <a:noFill/>
          </a:ln>
        </p:spPr>
      </p:pic>
      <p:sp>
        <p:nvSpPr>
          <p:cNvPr id="149" name="Google Shape;149;p2" descr="File:Vegetarian-mark.svg - Wikimedia Commons"/>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50" name="Google Shape;150;p2"/>
          <p:cNvPicPr preferRelativeResize="0"/>
          <p:nvPr/>
        </p:nvPicPr>
        <p:blipFill rotWithShape="1">
          <a:blip r:embed="rId10">
            <a:alphaModFix/>
          </a:blip>
          <a:srcRect/>
          <a:stretch/>
        </p:blipFill>
        <p:spPr>
          <a:xfrm>
            <a:off x="6642253" y="1754047"/>
            <a:ext cx="289687" cy="289687"/>
          </a:xfrm>
          <a:prstGeom prst="rect">
            <a:avLst/>
          </a:prstGeom>
          <a:noFill/>
          <a:ln>
            <a:noFill/>
          </a:ln>
        </p:spPr>
      </p:pic>
      <p:pic>
        <p:nvPicPr>
          <p:cNvPr id="151" name="Google Shape;151;p2"/>
          <p:cNvPicPr preferRelativeResize="0"/>
          <p:nvPr/>
        </p:nvPicPr>
        <p:blipFill rotWithShape="1">
          <a:blip r:embed="rId10">
            <a:alphaModFix/>
          </a:blip>
          <a:srcRect/>
          <a:stretch/>
        </p:blipFill>
        <p:spPr>
          <a:xfrm>
            <a:off x="6647577" y="2691571"/>
            <a:ext cx="289687" cy="289687"/>
          </a:xfrm>
          <a:prstGeom prst="rect">
            <a:avLst/>
          </a:prstGeom>
          <a:noFill/>
          <a:ln>
            <a:noFill/>
          </a:ln>
        </p:spPr>
      </p:pic>
      <p:pic>
        <p:nvPicPr>
          <p:cNvPr id="152" name="Google Shape;152;p2"/>
          <p:cNvPicPr preferRelativeResize="0"/>
          <p:nvPr/>
        </p:nvPicPr>
        <p:blipFill rotWithShape="1">
          <a:blip r:embed="rId10">
            <a:alphaModFix/>
          </a:blip>
          <a:srcRect/>
          <a:stretch/>
        </p:blipFill>
        <p:spPr>
          <a:xfrm>
            <a:off x="6647577" y="3680725"/>
            <a:ext cx="289687" cy="289687"/>
          </a:xfrm>
          <a:prstGeom prst="rect">
            <a:avLst/>
          </a:prstGeom>
          <a:noFill/>
          <a:ln>
            <a:noFill/>
          </a:ln>
        </p:spPr>
      </p:pic>
      <p:pic>
        <p:nvPicPr>
          <p:cNvPr id="153" name="Google Shape;153;p2"/>
          <p:cNvPicPr preferRelativeResize="0"/>
          <p:nvPr/>
        </p:nvPicPr>
        <p:blipFill rotWithShape="1">
          <a:blip r:embed="rId10">
            <a:alphaModFix/>
          </a:blip>
          <a:srcRect/>
          <a:stretch/>
        </p:blipFill>
        <p:spPr>
          <a:xfrm>
            <a:off x="6668423" y="4672650"/>
            <a:ext cx="289687" cy="289687"/>
          </a:xfrm>
          <a:prstGeom prst="rect">
            <a:avLst/>
          </a:prstGeom>
          <a:noFill/>
          <a:ln>
            <a:noFill/>
          </a:ln>
        </p:spPr>
      </p:pic>
      <p:pic>
        <p:nvPicPr>
          <p:cNvPr id="154" name="Google Shape;154;p2"/>
          <p:cNvPicPr preferRelativeResize="0"/>
          <p:nvPr/>
        </p:nvPicPr>
        <p:blipFill rotWithShape="1">
          <a:blip r:embed="rId10">
            <a:alphaModFix/>
          </a:blip>
          <a:srcRect/>
          <a:stretch/>
        </p:blipFill>
        <p:spPr>
          <a:xfrm>
            <a:off x="6642253" y="5486764"/>
            <a:ext cx="289687" cy="289687"/>
          </a:xfrm>
          <a:prstGeom prst="rect">
            <a:avLst/>
          </a:prstGeom>
          <a:noFill/>
          <a:ln>
            <a:noFill/>
          </a:ln>
        </p:spPr>
      </p:pic>
      <p:graphicFrame>
        <p:nvGraphicFramePr>
          <p:cNvPr id="155" name="Google Shape;155;p2"/>
          <p:cNvGraphicFramePr/>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spid="_x0000_s2050" r:id="rId11" imgW="1133848" imgH="704958" progId="Acrobat.Document.DC">
                  <p:embed/>
                </p:oleObj>
              </mc:Choice>
              <mc:Fallback>
                <p:oleObj r:id="rId11" imgW="1133848" imgH="704958" progId="Acrobat.Document.DC">
                  <p:embed/>
                  <p:pic>
                    <p:nvPicPr>
                      <p:cNvPr id="155" name="Google Shape;155;p2"/>
                      <p:cNvPicPr preferRelativeResize="0"/>
                      <p:nvPr/>
                    </p:nvPicPr>
                    <p:blipFill rotWithShape="1">
                      <a:blip r:embed="rId12">
                        <a:alphaModFix/>
                      </a:blip>
                      <a:srcRect/>
                      <a:stretch/>
                    </p:blipFill>
                    <p:spPr>
                      <a:xfrm>
                        <a:off x="10747602" y="1384023"/>
                        <a:ext cx="1133848" cy="704958"/>
                      </a:xfrm>
                      <a:prstGeom prst="rect">
                        <a:avLst/>
                      </a:prstGeom>
                      <a:noFill/>
                      <a:ln>
                        <a:noFill/>
                      </a:ln>
                    </p:spPr>
                  </p:pic>
                </p:oleObj>
              </mc:Fallback>
            </mc:AlternateContent>
          </a:graphicData>
        </a:graphic>
      </p:graphicFrame>
      <p:pic>
        <p:nvPicPr>
          <p:cNvPr id="156" name="Google Shape;156;p2"/>
          <p:cNvPicPr preferRelativeResize="0"/>
          <p:nvPr/>
        </p:nvPicPr>
        <p:blipFill rotWithShape="1">
          <a:blip r:embed="rId13">
            <a:alphaModFix/>
          </a:blip>
          <a:srcRect/>
          <a:stretch/>
        </p:blipFill>
        <p:spPr>
          <a:xfrm>
            <a:off x="10747602" y="369937"/>
            <a:ext cx="1133848" cy="104581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556</TotalTime>
  <Words>590</Words>
  <Application>Microsoft Office PowerPoint</Application>
  <PresentationFormat>Widescreen</PresentationFormat>
  <Paragraphs>159</Paragraphs>
  <Slides>2</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Comic Sans MS</vt:lpstr>
      <vt:lpstr>Office Theme</vt:lpstr>
      <vt:lpstr>Adobe 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ELeonard</dc:creator>
  <cp:lastModifiedBy>Mr M Earl</cp:lastModifiedBy>
  <cp:revision>15</cp:revision>
  <dcterms:created xsi:type="dcterms:W3CDTF">2023-12-06T08:07:17Z</dcterms:created>
  <dcterms:modified xsi:type="dcterms:W3CDTF">2025-07-10T06:23:18Z</dcterms:modified>
</cp:coreProperties>
</file>