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750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hOQ6br2m1aPtNLsFkNibfli/rR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FFCCFF"/>
    <a:srgbClr val="CC66FF"/>
    <a:srgbClr val="FFFFCC"/>
    <a:srgbClr val="99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CCD857-95A1-410B-98A0-71DC89B19288}">
  <a:tblStyle styleId="{24CCD857-95A1-410B-98A0-71DC89B192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C840A8D-B6FA-44D8-99A2-F32BDB589A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43" autoAdjust="0"/>
    <p:restoredTop sz="92279" autoAdjust="0"/>
  </p:normalViewPr>
  <p:slideViewPr>
    <p:cSldViewPr snapToGrid="0">
      <p:cViewPr varScale="1">
        <p:scale>
          <a:sx n="104" d="100"/>
          <a:sy n="104" d="100"/>
        </p:scale>
        <p:origin x="2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51" Type="http://customschemas.google.com/relationships/presentationmetadata" Target="metadata"/><Relationship Id="rId3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8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2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2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2"/>
          <p:cNvSpPr txBox="1">
            <a:spLocks noGrp="1"/>
          </p:cNvSpPr>
          <p:nvPr>
            <p:ph type="body" idx="3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3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3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43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3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4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4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44"/>
          <p:cNvSpPr txBox="1">
            <a:spLocks noGrp="1"/>
          </p:cNvSpPr>
          <p:nvPr>
            <p:ph type="body" idx="2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5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5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5"/>
          <p:cNvSpPr txBox="1">
            <a:spLocks noGrp="1"/>
          </p:cNvSpPr>
          <p:nvPr>
            <p:ph type="body" idx="2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5"/>
          <p:cNvSpPr txBox="1">
            <a:spLocks noGrp="1"/>
          </p:cNvSpPr>
          <p:nvPr>
            <p:ph type="body" idx="3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45"/>
          <p:cNvSpPr txBox="1">
            <a:spLocks noGrp="1"/>
          </p:cNvSpPr>
          <p:nvPr>
            <p:ph type="body" idx="4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6"/>
          <p:cNvSpPr txBox="1"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6"/>
          <p:cNvSpPr txBox="1">
            <a:spLocks noGrp="1"/>
          </p:cNvSpPr>
          <p:nvPr>
            <p:ph type="body" idx="1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46"/>
          <p:cNvSpPr txBox="1">
            <a:spLocks noGrp="1"/>
          </p:cNvSpPr>
          <p:nvPr>
            <p:ph type="body" idx="2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46"/>
          <p:cNvSpPr txBox="1">
            <a:spLocks noGrp="1"/>
          </p:cNvSpPr>
          <p:nvPr>
            <p:ph type="body" idx="3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46"/>
          <p:cNvSpPr txBox="1">
            <a:spLocks noGrp="1"/>
          </p:cNvSpPr>
          <p:nvPr>
            <p:ph type="body" idx="4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46"/>
          <p:cNvSpPr txBox="1">
            <a:spLocks noGrp="1"/>
          </p:cNvSpPr>
          <p:nvPr>
            <p:ph type="body" idx="5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46"/>
          <p:cNvSpPr txBox="1">
            <a:spLocks noGrp="1"/>
          </p:cNvSpPr>
          <p:nvPr>
            <p:ph type="body" idx="6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10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FB385C9-5899-4B4A-A34A-0C877CB50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126602"/>
              </p:ext>
            </p:extLst>
          </p:nvPr>
        </p:nvGraphicFramePr>
        <p:xfrm>
          <a:off x="188775" y="904804"/>
          <a:ext cx="11422740" cy="4561464"/>
        </p:xfrm>
        <a:graphic>
          <a:graphicData uri="http://schemas.openxmlformats.org/drawingml/2006/table">
            <a:tbl>
              <a:tblPr firstRow="1" bandRow="1">
                <a:tableStyleId>{24CCD857-95A1-410B-98A0-71DC89B19288}</a:tableStyleId>
              </a:tblPr>
              <a:tblGrid>
                <a:gridCol w="1631820">
                  <a:extLst>
                    <a:ext uri="{9D8B030D-6E8A-4147-A177-3AD203B41FA5}">
                      <a16:colId xmlns:a16="http://schemas.microsoft.com/office/drawing/2014/main" val="1511453142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929220354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111139124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451547527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41583394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893564200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3479052431"/>
                    </a:ext>
                  </a:extLst>
                </a:gridCol>
              </a:tblGrid>
              <a:tr h="760244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1.1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2.1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3.2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689688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Family and friends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Sports and hobbies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Places in town and transport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School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TV and film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Holidays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873406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Relationships and role models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Food and drink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Shopping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Music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Future plans and opportunities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Tourist attractions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983555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Physical and mental well-being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Environmental issues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Social media and gaming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Holiday accommodation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Work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095280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1: ¡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Diviértete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!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2: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Viajes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3: Mi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gente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, mi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mundo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4: Mi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estilo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de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vida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5: A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clase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Mocks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333933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6: Mi barrio y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yo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7: Un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mundo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mejor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para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todos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8: El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futuro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</a:t>
                      </a:r>
                      <a:r>
                        <a:rPr lang="en-GB" sz="1400" u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u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espera</a:t>
                      </a:r>
                      <a:endParaRPr lang="en-GB" sz="14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32800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6C315D9-42E4-4018-8572-18BE32899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747356"/>
              </p:ext>
            </p:extLst>
          </p:nvPr>
        </p:nvGraphicFramePr>
        <p:xfrm>
          <a:off x="188775" y="5957222"/>
          <a:ext cx="11814450" cy="698874"/>
        </p:xfrm>
        <a:graphic>
          <a:graphicData uri="http://schemas.openxmlformats.org/drawingml/2006/table">
            <a:tbl>
              <a:tblPr firstRow="1" bandRow="1">
                <a:tableStyleId>{24CCD857-95A1-410B-98A0-71DC89B19288}</a:tableStyleId>
              </a:tblPr>
              <a:tblGrid>
                <a:gridCol w="1969075">
                  <a:extLst>
                    <a:ext uri="{9D8B030D-6E8A-4147-A177-3AD203B41FA5}">
                      <a16:colId xmlns:a16="http://schemas.microsoft.com/office/drawing/2014/main" val="4059696859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963843836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4165118571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1765032164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1927306869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1525265481"/>
                    </a:ext>
                  </a:extLst>
                </a:gridCol>
              </a:tblGrid>
              <a:tr h="69887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 personal world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Lifestyle and wellbeing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 neighbourhood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 and technology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Studying and my future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Travel and tourism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1466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D6CE754-DA38-4550-AB71-202F88CB4AF4}"/>
              </a:ext>
            </a:extLst>
          </p:cNvPr>
          <p:cNvSpPr txBox="1"/>
          <p:nvPr/>
        </p:nvSpPr>
        <p:spPr>
          <a:xfrm>
            <a:off x="3853626" y="254961"/>
            <a:ext cx="5196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Spanish Overview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2C538A-FFB9-4484-A6EE-DD652E930999}"/>
              </a:ext>
            </a:extLst>
          </p:cNvPr>
          <p:cNvSpPr txBox="1"/>
          <p:nvPr/>
        </p:nvSpPr>
        <p:spPr>
          <a:xfrm>
            <a:off x="-170784" y="5517068"/>
            <a:ext cx="2404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Thematic Contexts: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ED7DB1-8DCA-43C5-89C6-82B7F4333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925" y="33460"/>
            <a:ext cx="581201" cy="6831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1ED31A-B435-494D-959B-257287C23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74" y="108623"/>
            <a:ext cx="284151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44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5954</TotalTime>
  <Words>144</Words>
  <Application>Microsoft Office PowerPoint</Application>
  <PresentationFormat>Widescreen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 for all- Session 1 Creating a culture of challenge</dc:title>
  <dc:creator>FBradbury</dc:creator>
  <cp:lastModifiedBy>Ms L Planas Sales</cp:lastModifiedBy>
  <cp:revision>217</cp:revision>
  <dcterms:created xsi:type="dcterms:W3CDTF">2021-08-31T10:21:20Z</dcterms:created>
  <dcterms:modified xsi:type="dcterms:W3CDTF">2026-10-13T08:51:41Z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Widescreen</vt:lpwstr>
  </property>
  <property fmtid="{D5CDD505-2E9C-101B-9397-08002B2CF9AE}" pid="4" name="Slides">
    <vt:i4>33</vt:i4>
  </property>
</Properties>
</file>