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5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FF"/>
    <a:srgbClr val="FFCC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B0507-1FE7-4501-BDA7-29B3A9554E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DD7CC3-783C-4FAD-8E4D-CC0A7BE653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7DED6-CE44-4287-B1DB-405242E7A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7E27A-0FB7-40D5-876F-72038D959499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E9F36-B358-462A-909E-E439F914E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4B571-04BD-4D5F-82E1-BB2E3C2B5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867E-D979-43A6-88AB-C0EC0FED9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730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8D483-DEE6-4013-AF1E-7AB9CC30A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D150-4AD2-413E-96DF-F220714A4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CF913-C53B-4599-BB1B-BA7A0F92C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7E27A-0FB7-40D5-876F-72038D959499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9E28B-32C9-4180-BE63-122C95A75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947DAB-FE51-49EE-9314-8C8673AB3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867E-D979-43A6-88AB-C0EC0FED9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870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3EEE7-6533-486C-8900-DB310F20E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01CAD8-B443-4033-A6BE-57779B02AA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ABFB0-F9CE-4711-944B-6F6ACF488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7E27A-0FB7-40D5-876F-72038D959499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7597-B2B7-4FDE-9712-15BE5C4CC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2384C-B026-426C-B09D-FC33C2A1D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867E-D979-43A6-88AB-C0EC0FED9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524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3F8B-6C3B-4E17-8A10-E24DF901E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A953B-47E2-4B2B-847B-5CE5446F9D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34DC1-8844-4075-A3A3-34590B0F2B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2FDA85-A93C-4455-A784-D1B1E405E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7E27A-0FB7-40D5-876F-72038D959499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D8F069-258A-40AD-9D9C-B1C326474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57537-E9C1-4EA5-BD2D-ED32E94A0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867E-D979-43A6-88AB-C0EC0FED9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914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3FBC6-15AF-4808-B371-C6134794B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7AA77-8353-4608-A7A1-2426C1049A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7A6D32-4633-484B-B6B0-AC4CDDADE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8A43FC-D38B-46B4-BBBA-7563458017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6F56F1-227F-418A-8750-0EE852155D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19C0FF-7BA4-478C-B12A-317C5C1AB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7E27A-0FB7-40D5-876F-72038D959499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F26F92-AA91-4408-BD3F-F0FF22018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1996F2-E7C8-4B54-864B-475EFED11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867E-D979-43A6-88AB-C0EC0FED9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779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AF39C-27D2-4A02-A428-9B6C19B7F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540B1D-9B2A-4937-99A4-44605423E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7E27A-0FB7-40D5-876F-72038D959499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C74AF0-BF38-4B1E-90D9-C4AFCCAEB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50C197-23D2-45A7-A4C6-E265038F4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867E-D979-43A6-88AB-C0EC0FED9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27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76802E-3A3B-4F53-8DAC-B516E82E4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7E27A-0FB7-40D5-876F-72038D959499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F4F322-A3CC-433D-82DF-C4EFE2FF5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491C4-2659-445D-8909-A95DF6A40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867E-D979-43A6-88AB-C0EC0FED9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74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4DFFC-8475-4360-BA82-E368AC876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C7831-82F6-4FC8-AC44-08E792F0C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97652-AF37-4236-9A9B-03C53B0AF5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B7CC71-C73F-4271-AA35-BE9350D24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7E27A-0FB7-40D5-876F-72038D959499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495D58-B42B-4978-AC22-7EC25D4A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B1DD8-71C4-4CFB-9CFF-B82D02A59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867E-D979-43A6-88AB-C0EC0FED9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101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A2F63-9C1A-4CD4-97A2-469079D81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F79CD5-55C4-486D-B4A7-0A88CEBE6A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98AF3-387E-471E-8C76-44C447A3B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C580FE-49AA-4991-8085-DF801F64D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7E27A-0FB7-40D5-876F-72038D959499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B2BF62-A504-4E85-81CA-4EC90D323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3D189B-D3B2-49ED-B5B2-6F572247B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867E-D979-43A6-88AB-C0EC0FED9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447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D6A65-9734-4778-B881-5E9F86C7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EB18-4128-43B7-B1C3-5421CCFEFD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79CB68-F784-4624-A867-543885477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7E27A-0FB7-40D5-876F-72038D959499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4D5DE-25AD-4C18-9C12-3C3777C19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E799E-EA18-4754-9296-144D66BA5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867E-D979-43A6-88AB-C0EC0FED9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000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D1259A-9805-4047-B242-1DFD6EBA9A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B6631D-2778-4405-A728-5486B3E263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B3AEBA-9C42-4ACD-A2E1-897EC8B5C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7E27A-0FB7-40D5-876F-72038D959499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701D1-1164-43D7-BDC7-EDD0E8EA3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8556B-9604-495F-96EF-ECD79C225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867E-D979-43A6-88AB-C0EC0FED9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946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F67A62-74D0-48B0-AF86-4EDB98E09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22743-2857-43B2-B383-3DC4539AD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0BAF8-071B-453B-8168-5DFAE38539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7E27A-0FB7-40D5-876F-72038D959499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BA48E-95F5-4595-920B-D66B47427B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92001-5FFF-4F73-A662-CF53532F8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8867E-D979-43A6-88AB-C0EC0FED93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783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FB385C9-5899-4B4A-A34A-0C877CB505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818201"/>
              </p:ext>
            </p:extLst>
          </p:nvPr>
        </p:nvGraphicFramePr>
        <p:xfrm>
          <a:off x="259184" y="617541"/>
          <a:ext cx="11422740" cy="4561464"/>
        </p:xfrm>
        <a:graphic>
          <a:graphicData uri="http://schemas.openxmlformats.org/drawingml/2006/table">
            <a:tbl>
              <a:tblPr firstRow="1" bandRow="1"/>
              <a:tblGrid>
                <a:gridCol w="1631820">
                  <a:extLst>
                    <a:ext uri="{9D8B030D-6E8A-4147-A177-3AD203B41FA5}">
                      <a16:colId xmlns:a16="http://schemas.microsoft.com/office/drawing/2014/main" val="1511453142"/>
                    </a:ext>
                  </a:extLst>
                </a:gridCol>
                <a:gridCol w="1631820">
                  <a:extLst>
                    <a:ext uri="{9D8B030D-6E8A-4147-A177-3AD203B41FA5}">
                      <a16:colId xmlns:a16="http://schemas.microsoft.com/office/drawing/2014/main" val="1929220354"/>
                    </a:ext>
                  </a:extLst>
                </a:gridCol>
                <a:gridCol w="1631820">
                  <a:extLst>
                    <a:ext uri="{9D8B030D-6E8A-4147-A177-3AD203B41FA5}">
                      <a16:colId xmlns:a16="http://schemas.microsoft.com/office/drawing/2014/main" val="1111139124"/>
                    </a:ext>
                  </a:extLst>
                </a:gridCol>
                <a:gridCol w="1631820">
                  <a:extLst>
                    <a:ext uri="{9D8B030D-6E8A-4147-A177-3AD203B41FA5}">
                      <a16:colId xmlns:a16="http://schemas.microsoft.com/office/drawing/2014/main" val="1451547527"/>
                    </a:ext>
                  </a:extLst>
                </a:gridCol>
                <a:gridCol w="1631820">
                  <a:extLst>
                    <a:ext uri="{9D8B030D-6E8A-4147-A177-3AD203B41FA5}">
                      <a16:colId xmlns:a16="http://schemas.microsoft.com/office/drawing/2014/main" val="141583394"/>
                    </a:ext>
                  </a:extLst>
                </a:gridCol>
                <a:gridCol w="1631820">
                  <a:extLst>
                    <a:ext uri="{9D8B030D-6E8A-4147-A177-3AD203B41FA5}">
                      <a16:colId xmlns:a16="http://schemas.microsoft.com/office/drawing/2014/main" val="1893564200"/>
                    </a:ext>
                  </a:extLst>
                </a:gridCol>
                <a:gridCol w="1631820">
                  <a:extLst>
                    <a:ext uri="{9D8B030D-6E8A-4147-A177-3AD203B41FA5}">
                      <a16:colId xmlns:a16="http://schemas.microsoft.com/office/drawing/2014/main" val="3479052431"/>
                    </a:ext>
                  </a:extLst>
                </a:gridCol>
              </a:tblGrid>
              <a:tr h="760244">
                <a:tc>
                  <a:txBody>
                    <a:bodyPr/>
                    <a:lstStyle/>
                    <a:p>
                      <a:pPr algn="ctr"/>
                      <a:endParaRPr lang="en-GB" sz="20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Term 1.1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Term 1.2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Term 2.1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Term 2.2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Term 3.1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Term 3.2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1689688"/>
                  </a:ext>
                </a:extLst>
              </a:tr>
              <a:tr h="760244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Year 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Me and my family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Sports and hobbies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Town and </a:t>
                      </a:r>
                      <a:r>
                        <a:rPr lang="en-GB" sz="1400" u="sng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directions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School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u="sng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Holidays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u="sng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TV and film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873406"/>
                  </a:ext>
                </a:extLst>
              </a:tr>
              <a:tr h="760244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Year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Relationships and role models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Food and drink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Shopping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Music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u="sng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Holidays and tourist attractions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Future plans and opportunities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983555"/>
                  </a:ext>
                </a:extLst>
              </a:tr>
              <a:tr h="760244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Year 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Physical and mental well-being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Environmental and social issues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Social media and gaming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Work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Holiday accommodation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u="sng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Revision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095280"/>
                  </a:ext>
                </a:extLst>
              </a:tr>
              <a:tr h="760244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Year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Module 1: Tu as du temps à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perdre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?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Module 2: Mon clan, ma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tribu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Module 3: Ma vie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scolaire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Module 4: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En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pleine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forme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Module 5: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Numéro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vacances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Mocks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4705003"/>
                  </a:ext>
                </a:extLst>
              </a:tr>
              <a:tr h="760244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Year 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Module 6: Notre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planète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Module 7: Mon petit monde à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moi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Module 8: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Mes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projets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d’avenir</a:t>
                      </a:r>
                      <a:endParaRPr lang="en-GB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REVISION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961243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6C315D9-42E4-4018-8572-18BE32899E4C}"/>
              </a:ext>
            </a:extLst>
          </p:cNvPr>
          <p:cNvGraphicFramePr>
            <a:graphicFrameLocks noGrp="1"/>
          </p:cNvGraphicFramePr>
          <p:nvPr/>
        </p:nvGraphicFramePr>
        <p:xfrm>
          <a:off x="188775" y="5541585"/>
          <a:ext cx="11814450" cy="698874"/>
        </p:xfrm>
        <a:graphic>
          <a:graphicData uri="http://schemas.openxmlformats.org/drawingml/2006/table">
            <a:tbl>
              <a:tblPr firstRow="1" bandRow="1"/>
              <a:tblGrid>
                <a:gridCol w="1969075">
                  <a:extLst>
                    <a:ext uri="{9D8B030D-6E8A-4147-A177-3AD203B41FA5}">
                      <a16:colId xmlns:a16="http://schemas.microsoft.com/office/drawing/2014/main" val="4059696859"/>
                    </a:ext>
                  </a:extLst>
                </a:gridCol>
                <a:gridCol w="1969075">
                  <a:extLst>
                    <a:ext uri="{9D8B030D-6E8A-4147-A177-3AD203B41FA5}">
                      <a16:colId xmlns:a16="http://schemas.microsoft.com/office/drawing/2014/main" val="963843836"/>
                    </a:ext>
                  </a:extLst>
                </a:gridCol>
                <a:gridCol w="1969075">
                  <a:extLst>
                    <a:ext uri="{9D8B030D-6E8A-4147-A177-3AD203B41FA5}">
                      <a16:colId xmlns:a16="http://schemas.microsoft.com/office/drawing/2014/main" val="4165118571"/>
                    </a:ext>
                  </a:extLst>
                </a:gridCol>
                <a:gridCol w="1969075">
                  <a:extLst>
                    <a:ext uri="{9D8B030D-6E8A-4147-A177-3AD203B41FA5}">
                      <a16:colId xmlns:a16="http://schemas.microsoft.com/office/drawing/2014/main" val="1765032164"/>
                    </a:ext>
                  </a:extLst>
                </a:gridCol>
                <a:gridCol w="1969075">
                  <a:extLst>
                    <a:ext uri="{9D8B030D-6E8A-4147-A177-3AD203B41FA5}">
                      <a16:colId xmlns:a16="http://schemas.microsoft.com/office/drawing/2014/main" val="1927306869"/>
                    </a:ext>
                  </a:extLst>
                </a:gridCol>
                <a:gridCol w="1969075">
                  <a:extLst>
                    <a:ext uri="{9D8B030D-6E8A-4147-A177-3AD203B41FA5}">
                      <a16:colId xmlns:a16="http://schemas.microsoft.com/office/drawing/2014/main" val="1525265481"/>
                    </a:ext>
                  </a:extLst>
                </a:gridCol>
              </a:tblGrid>
              <a:tr h="698874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 personal world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Lifestyle and wellbeing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My neighbourhood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Media and technology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Studying and my future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Travel and tourism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14662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D6CE754-DA38-4550-AB71-202F88CB4AF4}"/>
              </a:ext>
            </a:extLst>
          </p:cNvPr>
          <p:cNvSpPr txBox="1"/>
          <p:nvPr/>
        </p:nvSpPr>
        <p:spPr>
          <a:xfrm>
            <a:off x="3835153" y="42443"/>
            <a:ext cx="5196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French Sequencing Plan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2C538A-FFB9-4484-A6EE-DD652E930999}"/>
              </a:ext>
            </a:extLst>
          </p:cNvPr>
          <p:cNvSpPr txBox="1"/>
          <p:nvPr/>
        </p:nvSpPr>
        <p:spPr>
          <a:xfrm>
            <a:off x="-78420" y="5203031"/>
            <a:ext cx="24043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Thematic Contexts:</a:t>
            </a:r>
          </a:p>
        </p:txBody>
      </p:sp>
    </p:spTree>
    <p:extLst>
      <p:ext uri="{BB962C8B-B14F-4D97-AF65-F5344CB8AC3E}">
        <p14:creationId xmlns:p14="http://schemas.microsoft.com/office/powerpoint/2010/main" val="3702744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150</Words>
  <Application>Microsoft Office PowerPoint</Application>
  <PresentationFormat>Widescreen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S Mcmillan</dc:creator>
  <cp:lastModifiedBy>Mrs S Mcmillan</cp:lastModifiedBy>
  <cp:revision>4</cp:revision>
  <dcterms:created xsi:type="dcterms:W3CDTF">2026-10-13T08:09:00Z</dcterms:created>
  <dcterms:modified xsi:type="dcterms:W3CDTF">2026-10-13T09:09:50Z</dcterms:modified>
</cp:coreProperties>
</file>